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</p:sldMasterIdLst>
  <p:sldIdLst>
    <p:sldId id="256" r:id="rId3"/>
    <p:sldId id="261" r:id="rId4"/>
    <p:sldId id="281" r:id="rId5"/>
    <p:sldId id="257" r:id="rId6"/>
    <p:sldId id="258" r:id="rId7"/>
    <p:sldId id="259" r:id="rId8"/>
    <p:sldId id="283" r:id="rId9"/>
    <p:sldId id="260" r:id="rId10"/>
    <p:sldId id="263" r:id="rId11"/>
    <p:sldId id="264" r:id="rId12"/>
    <p:sldId id="265" r:id="rId13"/>
    <p:sldId id="266" r:id="rId14"/>
    <p:sldId id="269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2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3B7F30-CD82-4292-8FF0-E1BDA50BB7CB}" v="2636" dt="2024-07-19T20:40:08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4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Marshall" userId="ae948450-0951-47dd-b804-979321294b9a" providerId="ADAL" clId="{773B7F30-CD82-4292-8FF0-E1BDA50BB7CB}"/>
    <pc:docChg chg="undo custSel addSld delSld modSld sldOrd">
      <pc:chgData name="Heidi Marshall" userId="ae948450-0951-47dd-b804-979321294b9a" providerId="ADAL" clId="{773B7F30-CD82-4292-8FF0-E1BDA50BB7CB}" dt="2024-08-01T21:40:51.578" v="3794" actId="20577"/>
      <pc:docMkLst>
        <pc:docMk/>
      </pc:docMkLst>
      <pc:sldChg chg="modSp mod">
        <pc:chgData name="Heidi Marshall" userId="ae948450-0951-47dd-b804-979321294b9a" providerId="ADAL" clId="{773B7F30-CD82-4292-8FF0-E1BDA50BB7CB}" dt="2024-08-01T21:39:26.517" v="3707" actId="20577"/>
        <pc:sldMkLst>
          <pc:docMk/>
          <pc:sldMk cId="1120420348" sldId="256"/>
        </pc:sldMkLst>
        <pc:spChg chg="mod">
          <ac:chgData name="Heidi Marshall" userId="ae948450-0951-47dd-b804-979321294b9a" providerId="ADAL" clId="{773B7F30-CD82-4292-8FF0-E1BDA50BB7CB}" dt="2024-08-01T21:39:26.517" v="3707" actId="20577"/>
          <ac:spMkLst>
            <pc:docMk/>
            <pc:sldMk cId="1120420348" sldId="256"/>
            <ac:spMk id="2" creationId="{7D2599AA-89D5-013A-0A32-D425D29AE4B1}"/>
          </ac:spMkLst>
        </pc:spChg>
        <pc:spChg chg="mod">
          <ac:chgData name="Heidi Marshall" userId="ae948450-0951-47dd-b804-979321294b9a" providerId="ADAL" clId="{773B7F30-CD82-4292-8FF0-E1BDA50BB7CB}" dt="2024-07-19T18:49:49.930" v="3178" actId="20577"/>
          <ac:spMkLst>
            <pc:docMk/>
            <pc:sldMk cId="1120420348" sldId="256"/>
            <ac:spMk id="3" creationId="{6948B6DE-7FA8-7FF5-6902-A9DE9D5171A1}"/>
          </ac:spMkLst>
        </pc:spChg>
      </pc:sldChg>
      <pc:sldChg chg="modSp new mod">
        <pc:chgData name="Heidi Marshall" userId="ae948450-0951-47dd-b804-979321294b9a" providerId="ADAL" clId="{773B7F30-CD82-4292-8FF0-E1BDA50BB7CB}" dt="2024-07-19T20:42:36.077" v="3583" actId="20577"/>
        <pc:sldMkLst>
          <pc:docMk/>
          <pc:sldMk cId="774931770" sldId="257"/>
        </pc:sldMkLst>
        <pc:spChg chg="mod">
          <ac:chgData name="Heidi Marshall" userId="ae948450-0951-47dd-b804-979321294b9a" providerId="ADAL" clId="{773B7F30-CD82-4292-8FF0-E1BDA50BB7CB}" dt="2024-07-19T20:42:34.085" v="3581" actId="20577"/>
          <ac:spMkLst>
            <pc:docMk/>
            <pc:sldMk cId="774931770" sldId="257"/>
            <ac:spMk id="2" creationId="{4E388F00-5533-A4D6-2588-1B5839944035}"/>
          </ac:spMkLst>
        </pc:spChg>
        <pc:spChg chg="mod">
          <ac:chgData name="Heidi Marshall" userId="ae948450-0951-47dd-b804-979321294b9a" providerId="ADAL" clId="{773B7F30-CD82-4292-8FF0-E1BDA50BB7CB}" dt="2024-07-19T20:42:36.077" v="3583" actId="20577"/>
          <ac:spMkLst>
            <pc:docMk/>
            <pc:sldMk cId="774931770" sldId="257"/>
            <ac:spMk id="3" creationId="{2B442B19-B335-A4E3-D3FA-85B0E2D1E304}"/>
          </ac:spMkLst>
        </pc:spChg>
      </pc:sldChg>
      <pc:sldChg chg="addSp delSp modSp new mod">
        <pc:chgData name="Heidi Marshall" userId="ae948450-0951-47dd-b804-979321294b9a" providerId="ADAL" clId="{773B7F30-CD82-4292-8FF0-E1BDA50BB7CB}" dt="2024-07-19T20:42:41.763" v="3585" actId="20577"/>
        <pc:sldMkLst>
          <pc:docMk/>
          <pc:sldMk cId="3270507384" sldId="258"/>
        </pc:sldMkLst>
        <pc:spChg chg="mod">
          <ac:chgData name="Heidi Marshall" userId="ae948450-0951-47dd-b804-979321294b9a" providerId="ADAL" clId="{773B7F30-CD82-4292-8FF0-E1BDA50BB7CB}" dt="2024-07-19T20:42:41.763" v="3585" actId="20577"/>
          <ac:spMkLst>
            <pc:docMk/>
            <pc:sldMk cId="3270507384" sldId="258"/>
            <ac:spMk id="2" creationId="{C510A5C1-3DB7-3D96-DB8D-5E16DC3A4CA3}"/>
          </ac:spMkLst>
        </pc:spChg>
        <pc:spChg chg="del">
          <ac:chgData name="Heidi Marshall" userId="ae948450-0951-47dd-b804-979321294b9a" providerId="ADAL" clId="{773B7F30-CD82-4292-8FF0-E1BDA50BB7CB}" dt="2024-06-24T19:27:15.135" v="530" actId="3680"/>
          <ac:spMkLst>
            <pc:docMk/>
            <pc:sldMk cId="3270507384" sldId="258"/>
            <ac:spMk id="3" creationId="{8952BC36-375D-E356-BF6B-4335AA08E142}"/>
          </ac:spMkLst>
        </pc:spChg>
        <pc:spChg chg="add mod">
          <ac:chgData name="Heidi Marshall" userId="ae948450-0951-47dd-b804-979321294b9a" providerId="ADAL" clId="{773B7F30-CD82-4292-8FF0-E1BDA50BB7CB}" dt="2024-06-24T19:30:16.313" v="652" actId="1076"/>
          <ac:spMkLst>
            <pc:docMk/>
            <pc:sldMk cId="3270507384" sldId="258"/>
            <ac:spMk id="5" creationId="{71CA2E68-72FE-A273-AE1B-CB39F803B812}"/>
          </ac:spMkLst>
        </pc:spChg>
        <pc:spChg chg="add mod">
          <ac:chgData name="Heidi Marshall" userId="ae948450-0951-47dd-b804-979321294b9a" providerId="ADAL" clId="{773B7F30-CD82-4292-8FF0-E1BDA50BB7CB}" dt="2024-06-24T19:30:45.088" v="688" actId="113"/>
          <ac:spMkLst>
            <pc:docMk/>
            <pc:sldMk cId="3270507384" sldId="258"/>
            <ac:spMk id="6" creationId="{82D27B85-1F60-123C-75C7-765B812898D3}"/>
          </ac:spMkLst>
        </pc:spChg>
        <pc:graphicFrameChg chg="add mod ord modGraphic">
          <ac:chgData name="Heidi Marshall" userId="ae948450-0951-47dd-b804-979321294b9a" providerId="ADAL" clId="{773B7F30-CD82-4292-8FF0-E1BDA50BB7CB}" dt="2024-06-24T19:30:23.519" v="653" actId="1076"/>
          <ac:graphicFrameMkLst>
            <pc:docMk/>
            <pc:sldMk cId="3270507384" sldId="258"/>
            <ac:graphicFrameMk id="4" creationId="{7DC70F9F-00A6-4EEB-470F-9E866EACDA45}"/>
          </ac:graphicFrameMkLst>
        </pc:graphicFrameChg>
      </pc:sldChg>
      <pc:sldChg chg="modSp add mod">
        <pc:chgData name="Heidi Marshall" userId="ae948450-0951-47dd-b804-979321294b9a" providerId="ADAL" clId="{773B7F30-CD82-4292-8FF0-E1BDA50BB7CB}" dt="2024-07-19T20:42:47.438" v="3587" actId="20577"/>
        <pc:sldMkLst>
          <pc:docMk/>
          <pc:sldMk cId="1502124099" sldId="259"/>
        </pc:sldMkLst>
        <pc:spChg chg="mod">
          <ac:chgData name="Heidi Marshall" userId="ae948450-0951-47dd-b804-979321294b9a" providerId="ADAL" clId="{773B7F30-CD82-4292-8FF0-E1BDA50BB7CB}" dt="2024-07-19T20:42:47.438" v="3587" actId="20577"/>
          <ac:spMkLst>
            <pc:docMk/>
            <pc:sldMk cId="1502124099" sldId="259"/>
            <ac:spMk id="2" creationId="{4E388F00-5533-A4D6-2588-1B5839944035}"/>
          </ac:spMkLst>
        </pc:spChg>
      </pc:sldChg>
      <pc:sldChg chg="modSp new mod">
        <pc:chgData name="Heidi Marshall" userId="ae948450-0951-47dd-b804-979321294b9a" providerId="ADAL" clId="{773B7F30-CD82-4292-8FF0-E1BDA50BB7CB}" dt="2024-07-19T20:45:33.941" v="3705" actId="20577"/>
        <pc:sldMkLst>
          <pc:docMk/>
          <pc:sldMk cId="1232751911" sldId="260"/>
        </pc:sldMkLst>
        <pc:spChg chg="mod">
          <ac:chgData name="Heidi Marshall" userId="ae948450-0951-47dd-b804-979321294b9a" providerId="ADAL" clId="{773B7F30-CD82-4292-8FF0-E1BDA50BB7CB}" dt="2024-07-19T20:45:33.941" v="3705" actId="20577"/>
          <ac:spMkLst>
            <pc:docMk/>
            <pc:sldMk cId="1232751911" sldId="260"/>
            <ac:spMk id="2" creationId="{07485420-7789-A5C6-9E8C-F7AAE5C5D7D7}"/>
          </ac:spMkLst>
        </pc:spChg>
        <pc:spChg chg="mod">
          <ac:chgData name="Heidi Marshall" userId="ae948450-0951-47dd-b804-979321294b9a" providerId="ADAL" clId="{773B7F30-CD82-4292-8FF0-E1BDA50BB7CB}" dt="2024-06-24T19:59:56.450" v="1854" actId="20577"/>
          <ac:spMkLst>
            <pc:docMk/>
            <pc:sldMk cId="1232751911" sldId="260"/>
            <ac:spMk id="3" creationId="{4CBDFBB1-54C2-0374-012C-76E38F03ACA8}"/>
          </ac:spMkLst>
        </pc:spChg>
      </pc:sldChg>
      <pc:sldChg chg="modSp new mod">
        <pc:chgData name="Heidi Marshall" userId="ae948450-0951-47dd-b804-979321294b9a" providerId="ADAL" clId="{773B7F30-CD82-4292-8FF0-E1BDA50BB7CB}" dt="2024-07-19T20:42:09.996" v="3577" actId="20577"/>
        <pc:sldMkLst>
          <pc:docMk/>
          <pc:sldMk cId="291752858" sldId="261"/>
        </pc:sldMkLst>
        <pc:spChg chg="mod">
          <ac:chgData name="Heidi Marshall" userId="ae948450-0951-47dd-b804-979321294b9a" providerId="ADAL" clId="{773B7F30-CD82-4292-8FF0-E1BDA50BB7CB}" dt="2024-07-19T20:41:49.846" v="3512" actId="20577"/>
          <ac:spMkLst>
            <pc:docMk/>
            <pc:sldMk cId="291752858" sldId="261"/>
            <ac:spMk id="2" creationId="{575EA177-F14D-D6EA-B36F-2F73CF25EF13}"/>
          </ac:spMkLst>
        </pc:spChg>
        <pc:spChg chg="mod">
          <ac:chgData name="Heidi Marshall" userId="ae948450-0951-47dd-b804-979321294b9a" providerId="ADAL" clId="{773B7F30-CD82-4292-8FF0-E1BDA50BB7CB}" dt="2024-07-19T20:42:09.996" v="3577" actId="20577"/>
          <ac:spMkLst>
            <pc:docMk/>
            <pc:sldMk cId="291752858" sldId="261"/>
            <ac:spMk id="3" creationId="{47BA7D9D-5154-AF41-A894-189CD8800967}"/>
          </ac:spMkLst>
        </pc:spChg>
      </pc:sldChg>
      <pc:sldChg chg="modSp new del mod">
        <pc:chgData name="Heidi Marshall" userId="ae948450-0951-47dd-b804-979321294b9a" providerId="ADAL" clId="{773B7F30-CD82-4292-8FF0-E1BDA50BB7CB}" dt="2024-06-24T20:19:38.256" v="3124" actId="47"/>
        <pc:sldMkLst>
          <pc:docMk/>
          <pc:sldMk cId="3254865306" sldId="262"/>
        </pc:sldMkLst>
        <pc:spChg chg="mod">
          <ac:chgData name="Heidi Marshall" userId="ae948450-0951-47dd-b804-979321294b9a" providerId="ADAL" clId="{773B7F30-CD82-4292-8FF0-E1BDA50BB7CB}" dt="2024-06-24T19:33:07.069" v="746" actId="20577"/>
          <ac:spMkLst>
            <pc:docMk/>
            <pc:sldMk cId="3254865306" sldId="262"/>
            <ac:spMk id="2" creationId="{2DD2CEB5-0A93-8D1A-68E2-7D58CF0752D3}"/>
          </ac:spMkLst>
        </pc:spChg>
        <pc:spChg chg="mod">
          <ac:chgData name="Heidi Marshall" userId="ae948450-0951-47dd-b804-979321294b9a" providerId="ADAL" clId="{773B7F30-CD82-4292-8FF0-E1BDA50BB7CB}" dt="2024-06-24T20:11:47.076" v="2748" actId="20577"/>
          <ac:spMkLst>
            <pc:docMk/>
            <pc:sldMk cId="3254865306" sldId="262"/>
            <ac:spMk id="3" creationId="{29F4B8B1-AF44-0263-9270-A4295D796B48}"/>
          </ac:spMkLst>
        </pc:spChg>
      </pc:sldChg>
      <pc:sldChg chg="addSp modSp new del mod">
        <pc:chgData name="Heidi Marshall" userId="ae948450-0951-47dd-b804-979321294b9a" providerId="ADAL" clId="{773B7F30-CD82-4292-8FF0-E1BDA50BB7CB}" dt="2024-06-24T19:48:21.363" v="1229" actId="47"/>
        <pc:sldMkLst>
          <pc:docMk/>
          <pc:sldMk cId="421232430" sldId="263"/>
        </pc:sldMkLst>
        <pc:spChg chg="mod">
          <ac:chgData name="Heidi Marshall" userId="ae948450-0951-47dd-b804-979321294b9a" providerId="ADAL" clId="{773B7F30-CD82-4292-8FF0-E1BDA50BB7CB}" dt="2024-06-24T19:40:02.886" v="1206"/>
          <ac:spMkLst>
            <pc:docMk/>
            <pc:sldMk cId="421232430" sldId="263"/>
            <ac:spMk id="2" creationId="{FA7A3D99-E742-2134-155B-3FD8E69445F9}"/>
          </ac:spMkLst>
        </pc:spChg>
        <pc:spChg chg="mod">
          <ac:chgData name="Heidi Marshall" userId="ae948450-0951-47dd-b804-979321294b9a" providerId="ADAL" clId="{773B7F30-CD82-4292-8FF0-E1BDA50BB7CB}" dt="2024-06-24T19:47:36.995" v="1228" actId="27636"/>
          <ac:spMkLst>
            <pc:docMk/>
            <pc:sldMk cId="421232430" sldId="263"/>
            <ac:spMk id="3" creationId="{72FD5217-18C3-378F-C92E-4C6DC6676B15}"/>
          </ac:spMkLst>
        </pc:spChg>
        <pc:spChg chg="mod">
          <ac:chgData name="Heidi Marshall" userId="ae948450-0951-47dd-b804-979321294b9a" providerId="ADAL" clId="{773B7F30-CD82-4292-8FF0-E1BDA50BB7CB}" dt="2024-06-24T19:47:36.992" v="1227" actId="27636"/>
          <ac:spMkLst>
            <pc:docMk/>
            <pc:sldMk cId="421232430" sldId="263"/>
            <ac:spMk id="4" creationId="{4E794606-8FC8-9942-16ED-AD8C0FD6A685}"/>
          </ac:spMkLst>
        </pc:spChg>
        <pc:spChg chg="add mod">
          <ac:chgData name="Heidi Marshall" userId="ae948450-0951-47dd-b804-979321294b9a" providerId="ADAL" clId="{773B7F30-CD82-4292-8FF0-E1BDA50BB7CB}" dt="2024-06-24T19:40:47.641" v="1215" actId="14100"/>
          <ac:spMkLst>
            <pc:docMk/>
            <pc:sldMk cId="421232430" sldId="263"/>
            <ac:spMk id="5" creationId="{77B9D8A0-4B40-8A98-1471-5569FBD3C262}"/>
          </ac:spMkLst>
        </pc:spChg>
      </pc:sldChg>
      <pc:sldChg chg="modSp new mod">
        <pc:chgData name="Heidi Marshall" userId="ae948450-0951-47dd-b804-979321294b9a" providerId="ADAL" clId="{773B7F30-CD82-4292-8FF0-E1BDA50BB7CB}" dt="2024-07-19T20:43:04.414" v="3593" actId="20577"/>
        <pc:sldMkLst>
          <pc:docMk/>
          <pc:sldMk cId="3100651388" sldId="263"/>
        </pc:sldMkLst>
        <pc:spChg chg="mod">
          <ac:chgData name="Heidi Marshall" userId="ae948450-0951-47dd-b804-979321294b9a" providerId="ADAL" clId="{773B7F30-CD82-4292-8FF0-E1BDA50BB7CB}" dt="2024-07-19T20:42:58.436" v="3591" actId="20577"/>
          <ac:spMkLst>
            <pc:docMk/>
            <pc:sldMk cId="3100651388" sldId="263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3:04.414" v="3593" actId="20577"/>
          <ac:spMkLst>
            <pc:docMk/>
            <pc:sldMk cId="3100651388" sldId="263"/>
            <ac:spMk id="3" creationId="{6890D045-9428-8440-059E-931A358C1E35}"/>
          </ac:spMkLst>
        </pc:spChg>
      </pc:sldChg>
      <pc:sldChg chg="modSp add mod">
        <pc:chgData name="Heidi Marshall" userId="ae948450-0951-47dd-b804-979321294b9a" providerId="ADAL" clId="{773B7F30-CD82-4292-8FF0-E1BDA50BB7CB}" dt="2024-07-19T20:43:10.456" v="3597" actId="20577"/>
        <pc:sldMkLst>
          <pc:docMk/>
          <pc:sldMk cId="2754684888" sldId="264"/>
        </pc:sldMkLst>
        <pc:spChg chg="mod">
          <ac:chgData name="Heidi Marshall" userId="ae948450-0951-47dd-b804-979321294b9a" providerId="ADAL" clId="{773B7F30-CD82-4292-8FF0-E1BDA50BB7CB}" dt="2024-07-19T20:43:07.904" v="3595" actId="20577"/>
          <ac:spMkLst>
            <pc:docMk/>
            <pc:sldMk cId="2754684888" sldId="264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3:10.456" v="3597" actId="20577"/>
          <ac:spMkLst>
            <pc:docMk/>
            <pc:sldMk cId="2754684888" sldId="264"/>
            <ac:spMk id="3" creationId="{6890D045-9428-8440-059E-931A358C1E35}"/>
          </ac:spMkLst>
        </pc:spChg>
      </pc:sldChg>
      <pc:sldChg chg="modSp add mod">
        <pc:chgData name="Heidi Marshall" userId="ae948450-0951-47dd-b804-979321294b9a" providerId="ADAL" clId="{773B7F30-CD82-4292-8FF0-E1BDA50BB7CB}" dt="2024-07-19T20:43:17.796" v="3601" actId="20577"/>
        <pc:sldMkLst>
          <pc:docMk/>
          <pc:sldMk cId="342638938" sldId="265"/>
        </pc:sldMkLst>
        <pc:spChg chg="mod">
          <ac:chgData name="Heidi Marshall" userId="ae948450-0951-47dd-b804-979321294b9a" providerId="ADAL" clId="{773B7F30-CD82-4292-8FF0-E1BDA50BB7CB}" dt="2024-07-19T20:43:15.317" v="3599" actId="20577"/>
          <ac:spMkLst>
            <pc:docMk/>
            <pc:sldMk cId="342638938" sldId="265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3:17.796" v="3601" actId="20577"/>
          <ac:spMkLst>
            <pc:docMk/>
            <pc:sldMk cId="342638938" sldId="265"/>
            <ac:spMk id="3" creationId="{6890D045-9428-8440-059E-931A358C1E35}"/>
          </ac:spMkLst>
        </pc:spChg>
      </pc:sldChg>
      <pc:sldChg chg="modSp add mod">
        <pc:chgData name="Heidi Marshall" userId="ae948450-0951-47dd-b804-979321294b9a" providerId="ADAL" clId="{773B7F30-CD82-4292-8FF0-E1BDA50BB7CB}" dt="2024-07-19T20:43:24.926" v="3606" actId="20577"/>
        <pc:sldMkLst>
          <pc:docMk/>
          <pc:sldMk cId="1467694436" sldId="266"/>
        </pc:sldMkLst>
        <pc:spChg chg="mod">
          <ac:chgData name="Heidi Marshall" userId="ae948450-0951-47dd-b804-979321294b9a" providerId="ADAL" clId="{773B7F30-CD82-4292-8FF0-E1BDA50BB7CB}" dt="2024-07-19T20:43:22.576" v="3603" actId="20577"/>
          <ac:spMkLst>
            <pc:docMk/>
            <pc:sldMk cId="1467694436" sldId="266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3:24.926" v="3606" actId="20577"/>
          <ac:spMkLst>
            <pc:docMk/>
            <pc:sldMk cId="1467694436" sldId="266"/>
            <ac:spMk id="3" creationId="{6890D045-9428-8440-059E-931A358C1E35}"/>
          </ac:spMkLst>
        </pc:spChg>
      </pc:sldChg>
      <pc:sldChg chg="modSp add mod">
        <pc:chgData name="Heidi Marshall" userId="ae948450-0951-47dd-b804-979321294b9a" providerId="ADAL" clId="{773B7F30-CD82-4292-8FF0-E1BDA50BB7CB}" dt="2024-07-19T20:43:35.860" v="3615" actId="20577"/>
        <pc:sldMkLst>
          <pc:docMk/>
          <pc:sldMk cId="383015154" sldId="267"/>
        </pc:sldMkLst>
        <pc:spChg chg="mod">
          <ac:chgData name="Heidi Marshall" userId="ae948450-0951-47dd-b804-979321294b9a" providerId="ADAL" clId="{773B7F30-CD82-4292-8FF0-E1BDA50BB7CB}" dt="2024-07-19T20:43:33.070" v="3613" actId="20577"/>
          <ac:spMkLst>
            <pc:docMk/>
            <pc:sldMk cId="383015154" sldId="267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3:35.860" v="3615" actId="20577"/>
          <ac:spMkLst>
            <pc:docMk/>
            <pc:sldMk cId="383015154" sldId="267"/>
            <ac:spMk id="3" creationId="{6890D045-9428-8440-059E-931A358C1E35}"/>
          </ac:spMkLst>
        </pc:spChg>
      </pc:sldChg>
      <pc:sldChg chg="modSp add mod">
        <pc:chgData name="Heidi Marshall" userId="ae948450-0951-47dd-b804-979321294b9a" providerId="ADAL" clId="{773B7F30-CD82-4292-8FF0-E1BDA50BB7CB}" dt="2024-07-19T20:43:40.781" v="3619" actId="20577"/>
        <pc:sldMkLst>
          <pc:docMk/>
          <pc:sldMk cId="3981306698" sldId="268"/>
        </pc:sldMkLst>
        <pc:spChg chg="mod">
          <ac:chgData name="Heidi Marshall" userId="ae948450-0951-47dd-b804-979321294b9a" providerId="ADAL" clId="{773B7F30-CD82-4292-8FF0-E1BDA50BB7CB}" dt="2024-07-19T20:43:38.781" v="3617" actId="20577"/>
          <ac:spMkLst>
            <pc:docMk/>
            <pc:sldMk cId="3981306698" sldId="268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3:40.781" v="3619" actId="20577"/>
          <ac:spMkLst>
            <pc:docMk/>
            <pc:sldMk cId="3981306698" sldId="268"/>
            <ac:spMk id="3" creationId="{6890D045-9428-8440-059E-931A358C1E35}"/>
          </ac:spMkLst>
        </pc:spChg>
      </pc:sldChg>
      <pc:sldChg chg="modSp add mod">
        <pc:chgData name="Heidi Marshall" userId="ae948450-0951-47dd-b804-979321294b9a" providerId="ADAL" clId="{773B7F30-CD82-4292-8FF0-E1BDA50BB7CB}" dt="2024-07-19T20:43:30.044" v="3611" actId="20577"/>
        <pc:sldMkLst>
          <pc:docMk/>
          <pc:sldMk cId="2128615172" sldId="269"/>
        </pc:sldMkLst>
        <pc:spChg chg="mod">
          <ac:chgData name="Heidi Marshall" userId="ae948450-0951-47dd-b804-979321294b9a" providerId="ADAL" clId="{773B7F30-CD82-4292-8FF0-E1BDA50BB7CB}" dt="2024-07-19T20:43:27.824" v="3608" actId="20577"/>
          <ac:spMkLst>
            <pc:docMk/>
            <pc:sldMk cId="2128615172" sldId="269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3:30.044" v="3611" actId="20577"/>
          <ac:spMkLst>
            <pc:docMk/>
            <pc:sldMk cId="2128615172" sldId="269"/>
            <ac:spMk id="3" creationId="{6890D045-9428-8440-059E-931A358C1E35}"/>
          </ac:spMkLst>
        </pc:spChg>
      </pc:sldChg>
      <pc:sldChg chg="modSp add mod">
        <pc:chgData name="Heidi Marshall" userId="ae948450-0951-47dd-b804-979321294b9a" providerId="ADAL" clId="{773B7F30-CD82-4292-8FF0-E1BDA50BB7CB}" dt="2024-07-19T20:43:46.141" v="3623" actId="20577"/>
        <pc:sldMkLst>
          <pc:docMk/>
          <pc:sldMk cId="2182681089" sldId="270"/>
        </pc:sldMkLst>
        <pc:spChg chg="mod">
          <ac:chgData name="Heidi Marshall" userId="ae948450-0951-47dd-b804-979321294b9a" providerId="ADAL" clId="{773B7F30-CD82-4292-8FF0-E1BDA50BB7CB}" dt="2024-07-19T20:43:44.165" v="3621" actId="20577"/>
          <ac:spMkLst>
            <pc:docMk/>
            <pc:sldMk cId="2182681089" sldId="270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3:46.141" v="3623" actId="20577"/>
          <ac:spMkLst>
            <pc:docMk/>
            <pc:sldMk cId="2182681089" sldId="270"/>
            <ac:spMk id="3" creationId="{6890D045-9428-8440-059E-931A358C1E35}"/>
          </ac:spMkLst>
        </pc:spChg>
      </pc:sldChg>
      <pc:sldChg chg="modSp add mod">
        <pc:chgData name="Heidi Marshall" userId="ae948450-0951-47dd-b804-979321294b9a" providerId="ADAL" clId="{773B7F30-CD82-4292-8FF0-E1BDA50BB7CB}" dt="2024-07-19T20:43:51.324" v="3627" actId="20577"/>
        <pc:sldMkLst>
          <pc:docMk/>
          <pc:sldMk cId="3068708355" sldId="271"/>
        </pc:sldMkLst>
        <pc:spChg chg="mod">
          <ac:chgData name="Heidi Marshall" userId="ae948450-0951-47dd-b804-979321294b9a" providerId="ADAL" clId="{773B7F30-CD82-4292-8FF0-E1BDA50BB7CB}" dt="2024-07-19T20:43:49.470" v="3625" actId="20577"/>
          <ac:spMkLst>
            <pc:docMk/>
            <pc:sldMk cId="3068708355" sldId="271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3:51.324" v="3627" actId="20577"/>
          <ac:spMkLst>
            <pc:docMk/>
            <pc:sldMk cId="3068708355" sldId="271"/>
            <ac:spMk id="3" creationId="{6890D045-9428-8440-059E-931A358C1E35}"/>
          </ac:spMkLst>
        </pc:spChg>
      </pc:sldChg>
      <pc:sldChg chg="modSp add mod">
        <pc:chgData name="Heidi Marshall" userId="ae948450-0951-47dd-b804-979321294b9a" providerId="ADAL" clId="{773B7F30-CD82-4292-8FF0-E1BDA50BB7CB}" dt="2024-07-19T20:44:00.341" v="3631" actId="20577"/>
        <pc:sldMkLst>
          <pc:docMk/>
          <pc:sldMk cId="2790865885" sldId="272"/>
        </pc:sldMkLst>
        <pc:spChg chg="mod">
          <ac:chgData name="Heidi Marshall" userId="ae948450-0951-47dd-b804-979321294b9a" providerId="ADAL" clId="{773B7F30-CD82-4292-8FF0-E1BDA50BB7CB}" dt="2024-07-19T20:43:57.796" v="3629" actId="20577"/>
          <ac:spMkLst>
            <pc:docMk/>
            <pc:sldMk cId="2790865885" sldId="272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4:00.341" v="3631" actId="20577"/>
          <ac:spMkLst>
            <pc:docMk/>
            <pc:sldMk cId="2790865885" sldId="272"/>
            <ac:spMk id="3" creationId="{6890D045-9428-8440-059E-931A358C1E35}"/>
          </ac:spMkLst>
        </pc:spChg>
      </pc:sldChg>
      <pc:sldChg chg="modSp add mod">
        <pc:chgData name="Heidi Marshall" userId="ae948450-0951-47dd-b804-979321294b9a" providerId="ADAL" clId="{773B7F30-CD82-4292-8FF0-E1BDA50BB7CB}" dt="2024-07-19T20:44:05.613" v="3635" actId="20577"/>
        <pc:sldMkLst>
          <pc:docMk/>
          <pc:sldMk cId="3349336037" sldId="273"/>
        </pc:sldMkLst>
        <pc:spChg chg="mod">
          <ac:chgData name="Heidi Marshall" userId="ae948450-0951-47dd-b804-979321294b9a" providerId="ADAL" clId="{773B7F30-CD82-4292-8FF0-E1BDA50BB7CB}" dt="2024-07-19T20:44:03.197" v="3633" actId="20577"/>
          <ac:spMkLst>
            <pc:docMk/>
            <pc:sldMk cId="3349336037" sldId="273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4:05.613" v="3635" actId="20577"/>
          <ac:spMkLst>
            <pc:docMk/>
            <pc:sldMk cId="3349336037" sldId="273"/>
            <ac:spMk id="3" creationId="{6890D045-9428-8440-059E-931A358C1E35}"/>
          </ac:spMkLst>
        </pc:spChg>
      </pc:sldChg>
      <pc:sldChg chg="modSp add mod">
        <pc:chgData name="Heidi Marshall" userId="ae948450-0951-47dd-b804-979321294b9a" providerId="ADAL" clId="{773B7F30-CD82-4292-8FF0-E1BDA50BB7CB}" dt="2024-07-19T20:44:10.180" v="3639" actId="20577"/>
        <pc:sldMkLst>
          <pc:docMk/>
          <pc:sldMk cId="3123912081" sldId="274"/>
        </pc:sldMkLst>
        <pc:spChg chg="mod">
          <ac:chgData name="Heidi Marshall" userId="ae948450-0951-47dd-b804-979321294b9a" providerId="ADAL" clId="{773B7F30-CD82-4292-8FF0-E1BDA50BB7CB}" dt="2024-07-19T20:44:08.292" v="3637" actId="20577"/>
          <ac:spMkLst>
            <pc:docMk/>
            <pc:sldMk cId="3123912081" sldId="274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4:10.180" v="3639" actId="20577"/>
          <ac:spMkLst>
            <pc:docMk/>
            <pc:sldMk cId="3123912081" sldId="274"/>
            <ac:spMk id="3" creationId="{6890D045-9428-8440-059E-931A358C1E35}"/>
          </ac:spMkLst>
        </pc:spChg>
      </pc:sldChg>
      <pc:sldChg chg="modSp add mod">
        <pc:chgData name="Heidi Marshall" userId="ae948450-0951-47dd-b804-979321294b9a" providerId="ADAL" clId="{773B7F30-CD82-4292-8FF0-E1BDA50BB7CB}" dt="2024-07-19T20:44:18.350" v="3646" actId="20577"/>
        <pc:sldMkLst>
          <pc:docMk/>
          <pc:sldMk cId="1695360345" sldId="275"/>
        </pc:sldMkLst>
        <pc:spChg chg="mod">
          <ac:chgData name="Heidi Marshall" userId="ae948450-0951-47dd-b804-979321294b9a" providerId="ADAL" clId="{773B7F30-CD82-4292-8FF0-E1BDA50BB7CB}" dt="2024-07-19T20:44:12.793" v="3641" actId="20577"/>
          <ac:spMkLst>
            <pc:docMk/>
            <pc:sldMk cId="1695360345" sldId="275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4:18.350" v="3646" actId="20577"/>
          <ac:spMkLst>
            <pc:docMk/>
            <pc:sldMk cId="1695360345" sldId="275"/>
            <ac:spMk id="3" creationId="{6890D045-9428-8440-059E-931A358C1E35}"/>
          </ac:spMkLst>
        </pc:spChg>
      </pc:sldChg>
      <pc:sldChg chg="modSp add mod">
        <pc:chgData name="Heidi Marshall" userId="ae948450-0951-47dd-b804-979321294b9a" providerId="ADAL" clId="{773B7F30-CD82-4292-8FF0-E1BDA50BB7CB}" dt="2024-07-19T20:44:25.698" v="3651" actId="20577"/>
        <pc:sldMkLst>
          <pc:docMk/>
          <pc:sldMk cId="3420023725" sldId="276"/>
        </pc:sldMkLst>
        <pc:spChg chg="mod">
          <ac:chgData name="Heidi Marshall" userId="ae948450-0951-47dd-b804-979321294b9a" providerId="ADAL" clId="{773B7F30-CD82-4292-8FF0-E1BDA50BB7CB}" dt="2024-07-19T20:44:23.367" v="3648" actId="20577"/>
          <ac:spMkLst>
            <pc:docMk/>
            <pc:sldMk cId="3420023725" sldId="276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4:25.698" v="3651" actId="20577"/>
          <ac:spMkLst>
            <pc:docMk/>
            <pc:sldMk cId="3420023725" sldId="276"/>
            <ac:spMk id="3" creationId="{6890D045-9428-8440-059E-931A358C1E35}"/>
          </ac:spMkLst>
        </pc:spChg>
      </pc:sldChg>
      <pc:sldChg chg="modSp add mod">
        <pc:chgData name="Heidi Marshall" userId="ae948450-0951-47dd-b804-979321294b9a" providerId="ADAL" clId="{773B7F30-CD82-4292-8FF0-E1BDA50BB7CB}" dt="2024-07-19T20:44:31.875" v="3656" actId="20577"/>
        <pc:sldMkLst>
          <pc:docMk/>
          <pc:sldMk cId="3652240023" sldId="277"/>
        </pc:sldMkLst>
        <pc:spChg chg="mod">
          <ac:chgData name="Heidi Marshall" userId="ae948450-0951-47dd-b804-979321294b9a" providerId="ADAL" clId="{773B7F30-CD82-4292-8FF0-E1BDA50BB7CB}" dt="2024-07-19T20:44:29.373" v="3653" actId="20577"/>
          <ac:spMkLst>
            <pc:docMk/>
            <pc:sldMk cId="3652240023" sldId="277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4:31.875" v="3656" actId="20577"/>
          <ac:spMkLst>
            <pc:docMk/>
            <pc:sldMk cId="3652240023" sldId="277"/>
            <ac:spMk id="3" creationId="{6890D045-9428-8440-059E-931A358C1E35}"/>
          </ac:spMkLst>
        </pc:spChg>
      </pc:sldChg>
      <pc:sldChg chg="modSp add mod">
        <pc:chgData name="Heidi Marshall" userId="ae948450-0951-47dd-b804-979321294b9a" providerId="ADAL" clId="{773B7F30-CD82-4292-8FF0-E1BDA50BB7CB}" dt="2024-07-19T20:44:37.471" v="3661" actId="20577"/>
        <pc:sldMkLst>
          <pc:docMk/>
          <pc:sldMk cId="4276800310" sldId="278"/>
        </pc:sldMkLst>
        <pc:spChg chg="mod">
          <ac:chgData name="Heidi Marshall" userId="ae948450-0951-47dd-b804-979321294b9a" providerId="ADAL" clId="{773B7F30-CD82-4292-8FF0-E1BDA50BB7CB}" dt="2024-07-19T20:44:34.988" v="3658" actId="20577"/>
          <ac:spMkLst>
            <pc:docMk/>
            <pc:sldMk cId="4276800310" sldId="278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4:37.471" v="3661" actId="20577"/>
          <ac:spMkLst>
            <pc:docMk/>
            <pc:sldMk cId="4276800310" sldId="278"/>
            <ac:spMk id="3" creationId="{6890D045-9428-8440-059E-931A358C1E35}"/>
          </ac:spMkLst>
        </pc:spChg>
      </pc:sldChg>
      <pc:sldChg chg="modSp add mod">
        <pc:chgData name="Heidi Marshall" userId="ae948450-0951-47dd-b804-979321294b9a" providerId="ADAL" clId="{773B7F30-CD82-4292-8FF0-E1BDA50BB7CB}" dt="2024-07-19T20:44:49.062" v="3671" actId="20577"/>
        <pc:sldMkLst>
          <pc:docMk/>
          <pc:sldMk cId="765137195" sldId="279"/>
        </pc:sldMkLst>
        <pc:spChg chg="mod">
          <ac:chgData name="Heidi Marshall" userId="ae948450-0951-47dd-b804-979321294b9a" providerId="ADAL" clId="{773B7F30-CD82-4292-8FF0-E1BDA50BB7CB}" dt="2024-07-19T20:44:46.278" v="3668" actId="20577"/>
          <ac:spMkLst>
            <pc:docMk/>
            <pc:sldMk cId="765137195" sldId="279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4:49.062" v="3671" actId="20577"/>
          <ac:spMkLst>
            <pc:docMk/>
            <pc:sldMk cId="765137195" sldId="279"/>
            <ac:spMk id="3" creationId="{6890D045-9428-8440-059E-931A358C1E35}"/>
          </ac:spMkLst>
        </pc:spChg>
      </pc:sldChg>
      <pc:sldChg chg="modSp add mod">
        <pc:chgData name="Heidi Marshall" userId="ae948450-0951-47dd-b804-979321294b9a" providerId="ADAL" clId="{773B7F30-CD82-4292-8FF0-E1BDA50BB7CB}" dt="2024-07-19T20:44:56.420" v="3676" actId="20577"/>
        <pc:sldMkLst>
          <pc:docMk/>
          <pc:sldMk cId="3166405699" sldId="280"/>
        </pc:sldMkLst>
        <pc:spChg chg="mod">
          <ac:chgData name="Heidi Marshall" userId="ae948450-0951-47dd-b804-979321294b9a" providerId="ADAL" clId="{773B7F30-CD82-4292-8FF0-E1BDA50BB7CB}" dt="2024-07-19T20:44:54.110" v="3673" actId="20577"/>
          <ac:spMkLst>
            <pc:docMk/>
            <pc:sldMk cId="3166405699" sldId="280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4:56.420" v="3676" actId="20577"/>
          <ac:spMkLst>
            <pc:docMk/>
            <pc:sldMk cId="3166405699" sldId="280"/>
            <ac:spMk id="3" creationId="{6890D045-9428-8440-059E-931A358C1E35}"/>
          </ac:spMkLst>
        </pc:spChg>
      </pc:sldChg>
      <pc:sldChg chg="addSp modSp new mod">
        <pc:chgData name="Heidi Marshall" userId="ae948450-0951-47dd-b804-979321294b9a" providerId="ADAL" clId="{773B7F30-CD82-4292-8FF0-E1BDA50BB7CB}" dt="2024-08-01T21:39:46.320" v="3711" actId="1076"/>
        <pc:sldMkLst>
          <pc:docMk/>
          <pc:sldMk cId="904812584" sldId="281"/>
        </pc:sldMkLst>
        <pc:spChg chg="mod">
          <ac:chgData name="Heidi Marshall" userId="ae948450-0951-47dd-b804-979321294b9a" providerId="ADAL" clId="{773B7F30-CD82-4292-8FF0-E1BDA50BB7CB}" dt="2024-08-01T21:39:33.412" v="3709" actId="20577"/>
          <ac:spMkLst>
            <pc:docMk/>
            <pc:sldMk cId="904812584" sldId="281"/>
            <ac:spMk id="2" creationId="{DCBF1937-BB06-7E7B-ED0D-1E6C6695DA2C}"/>
          </ac:spMkLst>
        </pc:spChg>
        <pc:spChg chg="mod">
          <ac:chgData name="Heidi Marshall" userId="ae948450-0951-47dd-b804-979321294b9a" providerId="ADAL" clId="{773B7F30-CD82-4292-8FF0-E1BDA50BB7CB}" dt="2024-08-01T21:39:46.320" v="3711" actId="1076"/>
          <ac:spMkLst>
            <pc:docMk/>
            <pc:sldMk cId="904812584" sldId="281"/>
            <ac:spMk id="3" creationId="{3EE487BE-743F-A43E-3417-85A55713F410}"/>
          </ac:spMkLst>
        </pc:spChg>
        <pc:spChg chg="mod">
          <ac:chgData name="Heidi Marshall" userId="ae948450-0951-47dd-b804-979321294b9a" providerId="ADAL" clId="{773B7F30-CD82-4292-8FF0-E1BDA50BB7CB}" dt="2024-07-19T20:42:27.641" v="3579" actId="1076"/>
          <ac:spMkLst>
            <pc:docMk/>
            <pc:sldMk cId="904812584" sldId="281"/>
            <ac:spMk id="4" creationId="{E483DB15-6C20-398A-5C0C-0F20904CA085}"/>
          </ac:spMkLst>
        </pc:spChg>
        <pc:spChg chg="add mod">
          <ac:chgData name="Heidi Marshall" userId="ae948450-0951-47dd-b804-979321294b9a" providerId="ADAL" clId="{773B7F30-CD82-4292-8FF0-E1BDA50BB7CB}" dt="2024-06-24T20:21:03.461" v="3161" actId="14100"/>
          <ac:spMkLst>
            <pc:docMk/>
            <pc:sldMk cId="904812584" sldId="281"/>
            <ac:spMk id="5" creationId="{87A43DAF-ACDF-3E32-B41A-B947B978E390}"/>
          </ac:spMkLst>
        </pc:spChg>
      </pc:sldChg>
      <pc:sldChg chg="modSp add mod">
        <pc:chgData name="Heidi Marshall" userId="ae948450-0951-47dd-b804-979321294b9a" providerId="ADAL" clId="{773B7F30-CD82-4292-8FF0-E1BDA50BB7CB}" dt="2024-07-19T20:44:43.223" v="3666" actId="20577"/>
        <pc:sldMkLst>
          <pc:docMk/>
          <pc:sldMk cId="1404623230" sldId="282"/>
        </pc:sldMkLst>
        <pc:spChg chg="mod">
          <ac:chgData name="Heidi Marshall" userId="ae948450-0951-47dd-b804-979321294b9a" providerId="ADAL" clId="{773B7F30-CD82-4292-8FF0-E1BDA50BB7CB}" dt="2024-07-19T20:44:41.040" v="3663" actId="20577"/>
          <ac:spMkLst>
            <pc:docMk/>
            <pc:sldMk cId="1404623230" sldId="282"/>
            <ac:spMk id="2" creationId="{9A5A82D6-F451-CB44-A544-0DDB2F1B039D}"/>
          </ac:spMkLst>
        </pc:spChg>
        <pc:spChg chg="mod">
          <ac:chgData name="Heidi Marshall" userId="ae948450-0951-47dd-b804-979321294b9a" providerId="ADAL" clId="{773B7F30-CD82-4292-8FF0-E1BDA50BB7CB}" dt="2024-07-19T20:44:43.223" v="3666" actId="20577"/>
          <ac:spMkLst>
            <pc:docMk/>
            <pc:sldMk cId="1404623230" sldId="282"/>
            <ac:spMk id="3" creationId="{6890D045-9428-8440-059E-931A358C1E35}"/>
          </ac:spMkLst>
        </pc:spChg>
      </pc:sldChg>
      <pc:sldChg chg="addSp delSp modSp add mod ord">
        <pc:chgData name="Heidi Marshall" userId="ae948450-0951-47dd-b804-979321294b9a" providerId="ADAL" clId="{773B7F30-CD82-4292-8FF0-E1BDA50BB7CB}" dt="2024-08-01T21:40:51.578" v="3794" actId="20577"/>
        <pc:sldMkLst>
          <pc:docMk/>
          <pc:sldMk cId="4274515793" sldId="283"/>
        </pc:sldMkLst>
        <pc:spChg chg="del">
          <ac:chgData name="Heidi Marshall" userId="ae948450-0951-47dd-b804-979321294b9a" providerId="ADAL" clId="{773B7F30-CD82-4292-8FF0-E1BDA50BB7CB}" dt="2024-08-01T21:40:14.994" v="3718" actId="478"/>
          <ac:spMkLst>
            <pc:docMk/>
            <pc:sldMk cId="4274515793" sldId="283"/>
            <ac:spMk id="5" creationId="{71CA2E68-72FE-A273-AE1B-CB39F803B812}"/>
          </ac:spMkLst>
        </pc:spChg>
        <pc:spChg chg="del">
          <ac:chgData name="Heidi Marshall" userId="ae948450-0951-47dd-b804-979321294b9a" providerId="ADAL" clId="{773B7F30-CD82-4292-8FF0-E1BDA50BB7CB}" dt="2024-08-01T21:40:03.101" v="3715" actId="478"/>
          <ac:spMkLst>
            <pc:docMk/>
            <pc:sldMk cId="4274515793" sldId="283"/>
            <ac:spMk id="6" creationId="{82D27B85-1F60-123C-75C7-765B812898D3}"/>
          </ac:spMkLst>
        </pc:spChg>
        <pc:spChg chg="add mod">
          <ac:chgData name="Heidi Marshall" userId="ae948450-0951-47dd-b804-979321294b9a" providerId="ADAL" clId="{773B7F30-CD82-4292-8FF0-E1BDA50BB7CB}" dt="2024-08-01T21:40:51.578" v="3794" actId="20577"/>
          <ac:spMkLst>
            <pc:docMk/>
            <pc:sldMk cId="4274515793" sldId="283"/>
            <ac:spMk id="7" creationId="{2A57A977-0101-3830-C85A-ADDBBD0C481A}"/>
          </ac:spMkLst>
        </pc:spChg>
        <pc:graphicFrameChg chg="del">
          <ac:chgData name="Heidi Marshall" userId="ae948450-0951-47dd-b804-979321294b9a" providerId="ADAL" clId="{773B7F30-CD82-4292-8FF0-E1BDA50BB7CB}" dt="2024-08-01T21:40:07.929" v="3716" actId="478"/>
          <ac:graphicFrameMkLst>
            <pc:docMk/>
            <pc:sldMk cId="4274515793" sldId="283"/>
            <ac:graphicFrameMk id="4" creationId="{7DC70F9F-00A6-4EEB-470F-9E866EACDA45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5BDF1FF-F560-324A-A6DF-4790E687E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728"/>
            <a:ext cx="12192000" cy="6957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B1DA77-D85C-B815-134C-BCFAC024BB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153698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FB4E2-CE55-6B17-124B-9AAE91416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AD545B-0538-36D9-3487-9F868AAE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0" y="5858786"/>
            <a:ext cx="3231046" cy="8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0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ue and white background&#10;&#10;Description automatically generated with low confidence">
            <a:extLst>
              <a:ext uri="{FF2B5EF4-FFF2-40B4-BE49-F238E27FC236}">
                <a16:creationId xmlns:a16="http://schemas.microsoft.com/office/drawing/2014/main" id="{58EFC556-5306-D2A5-5248-1C406343B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08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126405-6015-08AD-4751-D4AE9F3E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151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0C767-C47D-19E9-85D5-38DCAE8CA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32010"/>
            <a:ext cx="5181600" cy="30892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3F395-225D-5A62-D86C-4244394F6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232010"/>
            <a:ext cx="5181600" cy="30892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219EDE5F-B733-871B-AAFE-215D5CB93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783" y="535734"/>
            <a:ext cx="2498287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7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blue and white background&#10;&#10;Description automatically generated with low confidence">
            <a:extLst>
              <a:ext uri="{FF2B5EF4-FFF2-40B4-BE49-F238E27FC236}">
                <a16:creationId xmlns:a16="http://schemas.microsoft.com/office/drawing/2014/main" id="{0CD3AC70-1286-FB01-3CDB-796A17230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0813"/>
          </a:xfrm>
          <a:prstGeom prst="rect">
            <a:avLst/>
          </a:prstGeom>
        </p:spPr>
      </p:pic>
      <p:pic>
        <p:nvPicPr>
          <p:cNvPr id="20" name="Picture 19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6881AAF6-EC91-E336-DB9E-8E700EACE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783" y="535734"/>
            <a:ext cx="2498287" cy="688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01721B-2EDA-0F85-F2C9-C7A19BAC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80064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7A9C-D2A4-EFC2-58AD-675F162D8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09610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2F0D1-324C-7BFD-33D6-2CA1E9827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920015"/>
            <a:ext cx="5157787" cy="24229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4D060-22E0-DA67-61BF-FFB700E4E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09610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D99C0-2721-24F4-79FB-93E4A678B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920014"/>
            <a:ext cx="5183188" cy="24229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577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heckered surface&#10;&#10;Description automatically generated with low confidence">
            <a:extLst>
              <a:ext uri="{FF2B5EF4-FFF2-40B4-BE49-F238E27FC236}">
                <a16:creationId xmlns:a16="http://schemas.microsoft.com/office/drawing/2014/main" id="{B7895A05-13E7-1D1D-C599-6F287F335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407"/>
            <a:ext cx="12192000" cy="6950813"/>
          </a:xfrm>
          <a:prstGeom prst="rect">
            <a:avLst/>
          </a:prstGeom>
        </p:spPr>
      </p:pic>
      <p:pic>
        <p:nvPicPr>
          <p:cNvPr id="5" name="Picture 4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3858CE6F-1782-9F2C-1064-646F8FAA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22" y="5903222"/>
            <a:ext cx="2498287" cy="688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DC4243-1E7A-57C6-8E0B-182129C1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78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109B-8771-F7F7-639C-DD1BACF1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7286"/>
            <a:ext cx="10515600" cy="30383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62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checkered surface&#10;&#10;Description automatically generated with low confidence">
            <a:extLst>
              <a:ext uri="{FF2B5EF4-FFF2-40B4-BE49-F238E27FC236}">
                <a16:creationId xmlns:a16="http://schemas.microsoft.com/office/drawing/2014/main" id="{16CA8CF0-B2AE-4B3D-26CA-B4CA6AC87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407"/>
            <a:ext cx="12192000" cy="6950813"/>
          </a:xfrm>
          <a:prstGeom prst="rect">
            <a:avLst/>
          </a:prstGeom>
        </p:spPr>
      </p:pic>
      <p:pic>
        <p:nvPicPr>
          <p:cNvPr id="8" name="Picture 7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F741F10B-659B-85DB-3E95-AA009EFE1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22" y="5903222"/>
            <a:ext cx="2498287" cy="688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126405-6015-08AD-4751-D4AE9F3E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61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0C767-C47D-19E9-85D5-38DCAE8CA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8862"/>
            <a:ext cx="5181600" cy="30383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3F395-225D-5A62-D86C-4244394F6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8862"/>
            <a:ext cx="5181600" cy="30383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945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checkered surface&#10;&#10;Description automatically generated with low confidence">
            <a:extLst>
              <a:ext uri="{FF2B5EF4-FFF2-40B4-BE49-F238E27FC236}">
                <a16:creationId xmlns:a16="http://schemas.microsoft.com/office/drawing/2014/main" id="{9791F4C8-31B9-34CB-8EB1-FB02C76B4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407"/>
            <a:ext cx="12192000" cy="6950813"/>
          </a:xfrm>
          <a:prstGeom prst="rect">
            <a:avLst/>
          </a:prstGeom>
        </p:spPr>
      </p:pic>
      <p:pic>
        <p:nvPicPr>
          <p:cNvPr id="10" name="Picture 9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A7ED3C12-EAC6-AD88-BFAE-0FE4174EA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22" y="5903222"/>
            <a:ext cx="2498287" cy="688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01721B-2EDA-0F85-F2C9-C7A19BAC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61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7A9C-D2A4-EFC2-58AD-675F162D8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439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2F0D1-324C-7BFD-33D6-2CA1E9827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8311"/>
            <a:ext cx="5157787" cy="23589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4D060-22E0-DA67-61BF-FFB700E4E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84439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D99C0-2721-24F4-79FB-93E4A678B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668311"/>
            <a:ext cx="5183188" cy="23589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080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5B63F6-CD44-691B-3C3A-46A8BD541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7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B0620B-208D-4EF8-6C8C-06E829D47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0" y="6124664"/>
            <a:ext cx="2266950" cy="6251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DC4243-1E7A-57C6-8E0B-182129C1A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109B-8771-F7F7-639C-DD1BACF1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4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DF3591-1431-DF9E-03E0-D5B9A751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7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48142F-FA33-56AE-7682-31B7F8E39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0" y="6124664"/>
            <a:ext cx="2266950" cy="6251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126405-6015-08AD-4751-D4AE9F3E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0C767-C47D-19E9-85D5-38DCAE8CA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6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3F395-225D-5A62-D86C-4244394F6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6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2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AC5867-188E-37F6-70C0-7CCFBBA88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7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DC651B-7D12-5A63-420F-D7255B194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0" y="6124664"/>
            <a:ext cx="2266950" cy="6251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01721B-2EDA-0F85-F2C9-C7A19BAC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7A9C-D2A4-EFC2-58AD-675F162D8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2F0D1-324C-7BFD-33D6-2CA1E9827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583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4D060-22E0-DA67-61BF-FFB700E4E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D99C0-2721-24F4-79FB-93E4A678B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67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9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F3D84A-25E9-E8EB-3D04-301C14C5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7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DC4243-1E7A-57C6-8E0B-182129C1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45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109B-8771-F7F7-639C-DD1BACF1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5000"/>
            <a:ext cx="10515600" cy="3422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0CD487-C6B2-E24B-D6CF-C611D9BA8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0" y="6124664"/>
            <a:ext cx="2266950" cy="6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5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30D5D3-2B85-10A5-CB15-2A7E89357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7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126405-6015-08AD-4751-D4AE9F3E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59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0C767-C47D-19E9-85D5-38DCAE8CA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02095"/>
            <a:ext cx="5181600" cy="336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3F395-225D-5A62-D86C-4244394F6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02095"/>
            <a:ext cx="5181600" cy="336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6E951-EED9-38C9-39D4-48A9DF1A3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0" y="6124664"/>
            <a:ext cx="2266950" cy="6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D8CEFA-6E62-F883-3FE7-030EA2F65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7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01721B-2EDA-0F85-F2C9-C7A19BAC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5524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7A9C-D2A4-EFC2-58AD-675F162D8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15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2F0D1-324C-7BFD-33D6-2CA1E9827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225474"/>
            <a:ext cx="5157787" cy="2583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4D060-22E0-DA67-61BF-FFB700E4E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4015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D99C0-2721-24F4-79FB-93E4A678B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3225474"/>
            <a:ext cx="5183188" cy="267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302FC-21E0-BA27-4C26-A564E92FA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0" y="6124664"/>
            <a:ext cx="2266950" cy="6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1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s, electric blue, blue&#10;&#10;Description automatically generated">
            <a:extLst>
              <a:ext uri="{FF2B5EF4-FFF2-40B4-BE49-F238E27FC236}">
                <a16:creationId xmlns:a16="http://schemas.microsoft.com/office/drawing/2014/main" id="{5166F134-7666-3F6F-1264-85BAA3F8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08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B1DA77-D85C-B815-134C-BCFAC024B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2484022"/>
            <a:ext cx="5840896" cy="147875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FB4E2-CE55-6B17-124B-9AAE91416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800" y="4141684"/>
            <a:ext cx="5840896" cy="87757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logo, graphics, symbol&#10;&#10;Description automatically generated">
            <a:extLst>
              <a:ext uri="{FF2B5EF4-FFF2-40B4-BE49-F238E27FC236}">
                <a16:creationId xmlns:a16="http://schemas.microsoft.com/office/drawing/2014/main" id="{AF388456-CF42-4EC2-CFFC-D0CD1D053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831" y="467137"/>
            <a:ext cx="3748177" cy="10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ue and white background&#10;&#10;Description automatically generated with low confidence">
            <a:extLst>
              <a:ext uri="{FF2B5EF4-FFF2-40B4-BE49-F238E27FC236}">
                <a16:creationId xmlns:a16="http://schemas.microsoft.com/office/drawing/2014/main" id="{C16A02C5-1205-790B-1C23-E11CE263E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08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DC4243-1E7A-57C6-8E0B-182129C1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648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109B-8771-F7F7-639C-DD1BACF1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6982"/>
            <a:ext cx="10515600" cy="31041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3223F397-5613-FF76-4EC6-A9A759F7E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783" y="535734"/>
            <a:ext cx="2498287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1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95C24-BE35-ACD9-C154-384E6226F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49BB4-9CD1-1338-10F2-525993298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4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95C24-BE35-ACD9-C154-384E6226F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49BB4-9CD1-1338-10F2-525993298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159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99AA-89D5-013A-0A32-D425D29AE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4579"/>
            <a:ext cx="9144000" cy="1153698"/>
          </a:xfrm>
        </p:spPr>
        <p:txBody>
          <a:bodyPr/>
          <a:lstStyle/>
          <a:p>
            <a:r>
              <a:rPr lang="en-US" dirty="0"/>
              <a:t>Study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8B6DE-7FA8-7FF5-6902-A9DE9D517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06758"/>
            <a:ext cx="9144000" cy="165576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[Student’s Full Name]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Dissertation Proposal Oral Defense/Dissertation Final Oral Defense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In Partial Fulfillment of the Requirements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For the Degree of [Insert specific degree program name (e.g., PhD Organizational Psychology)]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[Faculty Committee Member Names, 1 per line]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The Chicago School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[Date of Defense (Month day, year)]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2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Problem:</a:t>
            </a:r>
          </a:p>
          <a:p>
            <a:r>
              <a:rPr lang="en-US" dirty="0"/>
              <a:t>Describe the real-world condition or situation </a:t>
            </a:r>
          </a:p>
          <a:p>
            <a:r>
              <a:rPr lang="en-US" dirty="0"/>
              <a:t>Show the costs of that real world condition or situation (why it is a problem). Address why others should care about this problem.</a:t>
            </a:r>
          </a:p>
          <a:p>
            <a:r>
              <a:rPr lang="en-US" dirty="0"/>
              <a:t>Explain what you believe </a:t>
            </a:r>
            <a:r>
              <a:rPr lang="en-US" i="1" dirty="0"/>
              <a:t>could</a:t>
            </a:r>
            <a:r>
              <a:rPr lang="en-US" dirty="0"/>
              <a:t> be a gap in the literature: what you don’t know or don’t understand that you must understand before you can take action to address the practical problem</a:t>
            </a:r>
          </a:p>
          <a:p>
            <a:r>
              <a:rPr lang="en-US" dirty="0"/>
              <a:t>Explain the costs of this knowledge gap: Explains how this lack of knowledge or understanding gets in the way of addressing the practical problem.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8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Purpose:</a:t>
            </a:r>
          </a:p>
          <a:p>
            <a:r>
              <a:rPr lang="en-US" dirty="0"/>
              <a:t>Name which research approach and design will be used (e.g., quantitative correlational, qualitative narrative, etc.).</a:t>
            </a:r>
          </a:p>
          <a:p>
            <a:r>
              <a:rPr lang="en-US" dirty="0"/>
              <a:t>Identify the kind of knowledge  to be created (e.g., understand experience, describe, generate theory [GT], meaning ascribed.</a:t>
            </a:r>
          </a:p>
          <a:p>
            <a:r>
              <a:rPr lang="en-US" dirty="0"/>
              <a:t>Name the central phenomenon, case, or social process (i.e., the “thing” you intend to study) or the variables under study.</a:t>
            </a:r>
          </a:p>
          <a:p>
            <a:r>
              <a:rPr lang="en-US" dirty="0"/>
              <a:t>Identify population and participant inclusion criteria and, where applicable, the research site.</a:t>
            </a:r>
          </a:p>
        </p:txBody>
      </p:sp>
    </p:spTree>
    <p:extLst>
      <p:ext uri="{BB962C8B-B14F-4D97-AF65-F5344CB8AC3E}">
        <p14:creationId xmlns:p14="http://schemas.microsoft.com/office/powerpoint/2010/main" val="34263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Research Question(s):</a:t>
            </a:r>
          </a:p>
          <a:p>
            <a:r>
              <a:rPr lang="en-US" dirty="0"/>
              <a:t>For qualitative studies, state your guiding and any sub-research questions. </a:t>
            </a:r>
          </a:p>
          <a:p>
            <a:r>
              <a:rPr lang="en-US" dirty="0"/>
              <a:t>For quantitative studies, state your research questions and corresponding hypotheses. </a:t>
            </a:r>
          </a:p>
          <a:p>
            <a:r>
              <a:rPr lang="en-US" dirty="0"/>
              <a:t>Be prepared to explain how each question is suited to your research design and problem.</a:t>
            </a:r>
          </a:p>
        </p:txBody>
      </p:sp>
    </p:spTree>
    <p:extLst>
      <p:ext uri="{BB962C8B-B14F-4D97-AF65-F5344CB8AC3E}">
        <p14:creationId xmlns:p14="http://schemas.microsoft.com/office/powerpoint/2010/main" val="146769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Framework:</a:t>
            </a:r>
          </a:p>
          <a:p>
            <a:r>
              <a:rPr lang="en-US" dirty="0"/>
              <a:t>Quantitative studies use a theoretical framework showing the reader in which theories your study is grounded. </a:t>
            </a:r>
          </a:p>
          <a:p>
            <a:r>
              <a:rPr lang="en-US" dirty="0"/>
              <a:t>Qualitative studies have a conceptual framework: theories, models, and ideas that will ground your study.</a:t>
            </a:r>
          </a:p>
        </p:txBody>
      </p:sp>
    </p:spTree>
    <p:extLst>
      <p:ext uri="{BB962C8B-B14F-4D97-AF65-F5344CB8AC3E}">
        <p14:creationId xmlns:p14="http://schemas.microsoft.com/office/powerpoint/2010/main" val="212861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Significance:</a:t>
            </a:r>
          </a:p>
          <a:p>
            <a:r>
              <a:rPr lang="en-US" dirty="0"/>
              <a:t>Describe the potential contribution of this study to (a) your field and (b) the scholarly literature (related to research problem).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Relevant Literature:</a:t>
            </a:r>
          </a:p>
          <a:p>
            <a:r>
              <a:rPr lang="en-US" dirty="0"/>
              <a:t>Present literature related to the topic, problem, and question</a:t>
            </a:r>
          </a:p>
          <a:p>
            <a:r>
              <a:rPr lang="en-US" dirty="0"/>
              <a:t>Explain that there could be a gap in the current literature.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0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Relevant Literature:</a:t>
            </a:r>
          </a:p>
          <a:p>
            <a:r>
              <a:rPr lang="en-US" dirty="0"/>
              <a:t>Present literature related to the topic, problem, and question</a:t>
            </a:r>
          </a:p>
          <a:p>
            <a:r>
              <a:rPr lang="en-US" dirty="0"/>
              <a:t>Explain that there could be a gap in the current literature.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8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Research Design:</a:t>
            </a:r>
          </a:p>
          <a:p>
            <a:r>
              <a:rPr lang="en-US" dirty="0"/>
              <a:t>Name which specific design will be used.</a:t>
            </a:r>
          </a:p>
          <a:p>
            <a:r>
              <a:rPr lang="en-US" dirty="0"/>
              <a:t>Briefly explain its distinguishing features.</a:t>
            </a:r>
          </a:p>
          <a:p>
            <a:r>
              <a:rPr lang="en-US" dirty="0"/>
              <a:t>Justify the use of that approach by explaining its alignment to the research purpose, question, framework, and approach.</a:t>
            </a:r>
          </a:p>
          <a:p>
            <a:r>
              <a:rPr lang="en-US" dirty="0"/>
              <a:t>Offer citations for methodology-related academic articles.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08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Participants:</a:t>
            </a:r>
          </a:p>
          <a:p>
            <a:r>
              <a:rPr lang="en-US" dirty="0"/>
              <a:t>Describe the broader population from which you will select participants.</a:t>
            </a:r>
          </a:p>
          <a:p>
            <a:r>
              <a:rPr lang="en-US" dirty="0"/>
              <a:t>Identify selection criteria.</a:t>
            </a:r>
          </a:p>
          <a:p>
            <a:r>
              <a:rPr lang="en-US" dirty="0"/>
              <a:t>Describe sampling technique(s).</a:t>
            </a:r>
          </a:p>
          <a:p>
            <a:r>
              <a:rPr lang="en-US" dirty="0"/>
              <a:t>Identify and justify targeted number of participants.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65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Data Collection:</a:t>
            </a:r>
          </a:p>
          <a:p>
            <a:r>
              <a:rPr lang="en-US" dirty="0"/>
              <a:t>Identify what will count as data.</a:t>
            </a:r>
          </a:p>
          <a:p>
            <a:r>
              <a:rPr lang="en-US" dirty="0"/>
              <a:t>Describe the data collection process and steps.</a:t>
            </a:r>
          </a:p>
          <a:p>
            <a:r>
              <a:rPr lang="en-US" dirty="0"/>
              <a:t>Describe any specific procedures or techniques (typically those associated with your chosen research approach)</a:t>
            </a:r>
          </a:p>
          <a:p>
            <a:r>
              <a:rPr lang="en-US" dirty="0"/>
              <a:t>Explain how the data gathering process is aligned to framework and research design.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3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A177-F14D-D6EA-B36F-2F73CF25E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A7D9D-5154-AF41-A894-189CD8800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Note to students:</a:t>
            </a:r>
          </a:p>
          <a:p>
            <a:pPr lvl="1"/>
            <a:r>
              <a:rPr lang="en-US" dirty="0"/>
              <a:t>Add Section and Content slides as needed</a:t>
            </a:r>
          </a:p>
          <a:p>
            <a:pPr lvl="1"/>
            <a:r>
              <a:rPr lang="en-US" dirty="0"/>
              <a:t>Delete all template language before submitting/presenting</a:t>
            </a:r>
          </a:p>
          <a:p>
            <a:pPr lvl="1"/>
            <a:r>
              <a:rPr lang="en-US" dirty="0"/>
              <a:t>Aim for no more than 1 slide per 1 minute of allotted presentation time</a:t>
            </a:r>
          </a:p>
          <a:p>
            <a:pPr lvl="1"/>
            <a:r>
              <a:rPr lang="en-US" dirty="0"/>
              <a:t>Be savvy with your slide layouts</a:t>
            </a:r>
          </a:p>
          <a:p>
            <a:pPr lvl="1"/>
            <a:r>
              <a:rPr lang="en-US" dirty="0"/>
              <a:t>Use clear, concise wording that follows parallel construction</a:t>
            </a:r>
          </a:p>
          <a:p>
            <a:pPr lvl="1"/>
            <a:r>
              <a:rPr lang="en-US" dirty="0"/>
              <a:t>Incorporate citations just as you would in a paper</a:t>
            </a:r>
          </a:p>
        </p:txBody>
      </p:sp>
    </p:spTree>
    <p:extLst>
      <p:ext uri="{BB962C8B-B14F-4D97-AF65-F5344CB8AC3E}">
        <p14:creationId xmlns:p14="http://schemas.microsoft.com/office/powerpoint/2010/main" val="291752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Data Analysis:</a:t>
            </a:r>
          </a:p>
          <a:p>
            <a:r>
              <a:rPr lang="en-US" dirty="0"/>
              <a:t>Describe the data analysis processes and steps.</a:t>
            </a:r>
          </a:p>
          <a:p>
            <a:r>
              <a:rPr lang="en-US" dirty="0"/>
              <a:t>Describe techniques and procedures to be used.</a:t>
            </a:r>
          </a:p>
          <a:p>
            <a:r>
              <a:rPr lang="en-US" dirty="0"/>
              <a:t>Explain how process, techniques, and procedures are aligned to framework and research design.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12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Research Quality:</a:t>
            </a:r>
          </a:p>
          <a:p>
            <a:r>
              <a:rPr lang="en-US" dirty="0"/>
              <a:t>Describe plans, processes, and procedures to ensure that the study is trustworthy, credible, and/or valid according to research design.</a:t>
            </a:r>
          </a:p>
          <a:p>
            <a:r>
              <a:rPr lang="en-US" dirty="0"/>
              <a:t>Explain how plan for trustworthiness is congruent with your framework and research design.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60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Ethical Considerations:</a:t>
            </a:r>
          </a:p>
          <a:p>
            <a:r>
              <a:rPr lang="en-US" dirty="0"/>
              <a:t>Identify potential risks for participants</a:t>
            </a:r>
          </a:p>
          <a:p>
            <a:r>
              <a:rPr lang="en-US" dirty="0"/>
              <a:t>Explain how you will mitigate risk.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23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Results (For Final Defense Only):</a:t>
            </a:r>
          </a:p>
          <a:p>
            <a:r>
              <a:rPr lang="en-US" dirty="0"/>
              <a:t>Each study’s findings section will depend on a number of factors but typically include the study’s:</a:t>
            </a:r>
          </a:p>
          <a:p>
            <a:pPr lvl="1"/>
            <a:r>
              <a:rPr lang="en-US" dirty="0"/>
              <a:t>Setting</a:t>
            </a:r>
          </a:p>
          <a:p>
            <a:pPr lvl="1"/>
            <a:r>
              <a:rPr lang="en-US" dirty="0"/>
              <a:t>Participant demographics</a:t>
            </a:r>
          </a:p>
          <a:p>
            <a:pPr lvl="1"/>
            <a:r>
              <a:rPr lang="en-US" dirty="0"/>
              <a:t>Data analysis results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40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Interpretation (For Final Defense Only):</a:t>
            </a:r>
          </a:p>
          <a:p>
            <a:r>
              <a:rPr lang="en-US" dirty="0"/>
              <a:t>Address where your findings fit within the literature presented in Chapter 2 and how your findings might be interpreted in the context of your theoretical or conceptual framework.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00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Implications (For Final Defense Only):</a:t>
            </a:r>
          </a:p>
          <a:p>
            <a:r>
              <a:rPr lang="en-US" dirty="0"/>
              <a:t>Address the implications of your findings, focusing on the specific audience who will care about your study and your findings: </a:t>
            </a:r>
          </a:p>
          <a:p>
            <a:pPr lvl="1"/>
            <a:r>
              <a:rPr lang="en-US" dirty="0"/>
              <a:t>What is the significance of your findings? </a:t>
            </a:r>
          </a:p>
          <a:p>
            <a:pPr lvl="1"/>
            <a:r>
              <a:rPr lang="en-US" dirty="0"/>
              <a:t>How will this information affect them? </a:t>
            </a:r>
          </a:p>
          <a:p>
            <a:pPr lvl="1"/>
            <a:r>
              <a:rPr lang="en-US" dirty="0"/>
              <a:t>How might your findings address the stated research problem?.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3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Recommendations (For Final Defense Only):</a:t>
            </a:r>
          </a:p>
          <a:p>
            <a:r>
              <a:rPr lang="en-US" dirty="0"/>
              <a:t>Include recommendations for future studies based on your findings as well as your discovered limitations.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37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Final Conclusions (For Final Defense Only):</a:t>
            </a:r>
          </a:p>
          <a:p>
            <a:r>
              <a:rPr lang="en-US" dirty="0"/>
              <a:t>Concisely conclude your study related to the findings, the research problem, or implications for change.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0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1937-BB06-7E7B-ED0D-1E6C6695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454"/>
            <a:ext cx="10515600" cy="1325563"/>
          </a:xfrm>
        </p:spPr>
        <p:txBody>
          <a:bodyPr/>
          <a:lstStyle/>
          <a:p>
            <a:r>
              <a:rPr lang="en-US" dirty="0"/>
              <a:t>Typical Presentation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487BE-743F-A43E-3417-85A55713F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9617" y="2432090"/>
            <a:ext cx="4570145" cy="400784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/>
              <a:t>Proposal Defense: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/>
              <a:t>Practical &amp; Research Problem</a:t>
            </a:r>
          </a:p>
          <a:p>
            <a:pPr lvl="1"/>
            <a:r>
              <a:rPr lang="en-US" dirty="0"/>
              <a:t>Purpose Statement</a:t>
            </a:r>
          </a:p>
          <a:p>
            <a:pPr lvl="1"/>
            <a:r>
              <a:rPr lang="en-US" dirty="0"/>
              <a:t>Research Questions</a:t>
            </a:r>
          </a:p>
          <a:p>
            <a:pPr lvl="1"/>
            <a:r>
              <a:rPr lang="en-US" dirty="0"/>
              <a:t>Framework</a:t>
            </a:r>
          </a:p>
          <a:p>
            <a:pPr lvl="1"/>
            <a:r>
              <a:rPr lang="en-US" dirty="0"/>
              <a:t>Significance</a:t>
            </a:r>
          </a:p>
          <a:p>
            <a:pPr lvl="1"/>
            <a:r>
              <a:rPr lang="en-US" dirty="0"/>
              <a:t>Relevant Literature</a:t>
            </a:r>
          </a:p>
          <a:p>
            <a:pPr lvl="1"/>
            <a:r>
              <a:rPr lang="en-US" dirty="0"/>
              <a:t>Research Design</a:t>
            </a:r>
          </a:p>
          <a:p>
            <a:pPr lvl="1"/>
            <a:r>
              <a:rPr lang="en-US" dirty="0"/>
              <a:t>Participants (Population &amp; Sample)</a:t>
            </a:r>
          </a:p>
          <a:p>
            <a:pPr lvl="1"/>
            <a:r>
              <a:rPr lang="en-US" dirty="0"/>
              <a:t>Data Collection</a:t>
            </a:r>
          </a:p>
          <a:p>
            <a:pPr lvl="1"/>
            <a:r>
              <a:rPr lang="en-US" dirty="0"/>
              <a:t>Data Analysis</a:t>
            </a:r>
          </a:p>
          <a:p>
            <a:pPr lvl="1"/>
            <a:r>
              <a:rPr lang="en-US" dirty="0"/>
              <a:t>Research Quality</a:t>
            </a:r>
          </a:p>
          <a:p>
            <a:pPr lvl="1"/>
            <a:r>
              <a:rPr lang="en-US" dirty="0"/>
              <a:t>Ethical Considerations</a:t>
            </a:r>
          </a:p>
          <a:p>
            <a:pPr lvl="1"/>
            <a:r>
              <a:rPr lang="en-US" dirty="0"/>
              <a:t>References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3DB15-6C20-398A-5C0C-0F20904CA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432090"/>
            <a:ext cx="3081528" cy="336260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/>
              <a:t>Final Defense:</a:t>
            </a:r>
          </a:p>
          <a:p>
            <a:pPr lvl="1"/>
            <a:r>
              <a:rPr lang="en-US" dirty="0"/>
              <a:t>All sections from Proposal Defense, plus:</a:t>
            </a:r>
          </a:p>
          <a:p>
            <a:pPr lvl="1"/>
            <a:r>
              <a:rPr lang="en-US" dirty="0"/>
              <a:t>Results</a:t>
            </a:r>
          </a:p>
          <a:p>
            <a:pPr lvl="1"/>
            <a:r>
              <a:rPr lang="en-US" dirty="0"/>
              <a:t>Interpretation of Findings</a:t>
            </a:r>
          </a:p>
          <a:p>
            <a:pPr lvl="1"/>
            <a:r>
              <a:rPr lang="en-US" dirty="0"/>
              <a:t>Implications</a:t>
            </a:r>
          </a:p>
          <a:p>
            <a:pPr lvl="1"/>
            <a:r>
              <a:rPr lang="en-US" dirty="0"/>
              <a:t>Recommendations</a:t>
            </a:r>
          </a:p>
          <a:p>
            <a:pPr lvl="1"/>
            <a:r>
              <a:rPr lang="en-US" dirty="0"/>
              <a:t>Final Conclusions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43DAF-ACDF-3E32-B41A-B947B978E390}"/>
              </a:ext>
            </a:extLst>
          </p:cNvPr>
          <p:cNvSpPr txBox="1"/>
          <p:nvPr/>
        </p:nvSpPr>
        <p:spPr>
          <a:xfrm>
            <a:off x="838200" y="1673352"/>
            <a:ext cx="1071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Requirements vary by program, so be sure to verify with your Chair what should be included. That said, most presentations need to cover: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1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88F00-5533-A4D6-2588-1B58399440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42B19-B335-A4E3-D3FA-85B0E2D1E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 Section Title Slide (Optional)</a:t>
            </a:r>
          </a:p>
        </p:txBody>
      </p:sp>
    </p:spTree>
    <p:extLst>
      <p:ext uri="{BB962C8B-B14F-4D97-AF65-F5344CB8AC3E}">
        <p14:creationId xmlns:p14="http://schemas.microsoft.com/office/powerpoint/2010/main" val="77493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A5C1-3DB7-3D96-DB8D-5E16DC3A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Content Slide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C70F9F-00A6-4EEB-470F-9E866EACD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297150"/>
              </p:ext>
            </p:extLst>
          </p:nvPr>
        </p:nvGraphicFramePr>
        <p:xfrm>
          <a:off x="1981200" y="4085336"/>
          <a:ext cx="841248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37130805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6905971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8756414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52902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Participant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656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0548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909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6596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CA2E68-72FE-A273-AE1B-CB39F803B812}"/>
              </a:ext>
            </a:extLst>
          </p:cNvPr>
          <p:cNvSpPr txBox="1"/>
          <p:nvPr/>
        </p:nvSpPr>
        <p:spPr>
          <a:xfrm>
            <a:off x="1889760" y="5568696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</a:t>
            </a:r>
            <a:r>
              <a:rPr lang="en-US" dirty="0"/>
              <a:t>. Follow APA rules of table and figure formatting.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27B85-1F60-123C-75C7-765B812898D3}"/>
              </a:ext>
            </a:extLst>
          </p:cNvPr>
          <p:cNvSpPr txBox="1"/>
          <p:nvPr/>
        </p:nvSpPr>
        <p:spPr>
          <a:xfrm>
            <a:off x="1889760" y="3079390"/>
            <a:ext cx="688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Table 1</a:t>
            </a:r>
          </a:p>
          <a:p>
            <a:endParaRPr lang="en-US" i="1" dirty="0"/>
          </a:p>
          <a:p>
            <a:r>
              <a:rPr lang="en-US" i="1" dirty="0"/>
              <a:t>Title of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0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88F00-5533-A4D6-2588-1B58399440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42B19-B335-A4E3-D3FA-85B0E2D1E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2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A5C1-3DB7-3D96-DB8D-5E16DC3A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Content Slide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7A977-0101-3830-C85A-ADDBBD0C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0408"/>
            <a:ext cx="10515600" cy="3104183"/>
          </a:xfrm>
        </p:spPr>
        <p:txBody>
          <a:bodyPr/>
          <a:lstStyle/>
          <a:p>
            <a:r>
              <a:rPr lang="en-US" dirty="0"/>
              <a:t>Major point</a:t>
            </a:r>
          </a:p>
          <a:p>
            <a:pPr lvl="1"/>
            <a:r>
              <a:rPr lang="en-US" dirty="0"/>
              <a:t>Supporting evidence (citation).</a:t>
            </a:r>
          </a:p>
        </p:txBody>
      </p:sp>
    </p:spTree>
    <p:extLst>
      <p:ext uri="{BB962C8B-B14F-4D97-AF65-F5344CB8AC3E}">
        <p14:creationId xmlns:p14="http://schemas.microsoft.com/office/powerpoint/2010/main" val="427451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5420-7789-A5C6-9E8C-F7AAE5C5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(Should be the </a:t>
            </a:r>
            <a:r>
              <a:rPr lang="en-US"/>
              <a:t>last slide)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FBB1-54C2-0374-012C-76E38F03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all sources cited in the presentation.</a:t>
            </a:r>
          </a:p>
          <a:p>
            <a:r>
              <a:rPr lang="en-US" dirty="0"/>
              <a:t>List sources alphabetically by the first author’s last name.</a:t>
            </a:r>
          </a:p>
          <a:p>
            <a:r>
              <a:rPr lang="en-US" dirty="0"/>
              <a:t>Typically, you do not need to worry about having a hanging indent in a PPT slide, but double check with your Chair.</a:t>
            </a:r>
          </a:p>
        </p:txBody>
      </p:sp>
    </p:spTree>
    <p:extLst>
      <p:ext uri="{BB962C8B-B14F-4D97-AF65-F5344CB8AC3E}">
        <p14:creationId xmlns:p14="http://schemas.microsoft.com/office/powerpoint/2010/main" val="123275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2D6-F451-CB44-A544-0DDB2F1B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Guidelines for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045-9428-8440-059E-931A358C1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Background:</a:t>
            </a:r>
          </a:p>
          <a:p>
            <a:r>
              <a:rPr lang="en-US" dirty="0"/>
              <a:t>Briefly describe the topic and context for this proposed study.</a:t>
            </a:r>
          </a:p>
          <a:p>
            <a:r>
              <a:rPr lang="en-US" dirty="0"/>
              <a:t>Explain how you became to be interested in this topic, problem, or question.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51388"/>
      </p:ext>
    </p:extLst>
  </p:cSld>
  <p:clrMapOvr>
    <a:masterClrMapping/>
  </p:clrMapOvr>
</p:sld>
</file>

<file path=ppt/theme/theme1.xml><?xml version="1.0" encoding="utf-8"?>
<a:theme xmlns:a="http://schemas.openxmlformats.org/drawingml/2006/main" name="Chicago School PPT Template">
  <a:themeElements>
    <a:clrScheme name="The Chicago School">
      <a:dk1>
        <a:srgbClr val="122343"/>
      </a:dk1>
      <a:lt1>
        <a:srgbClr val="FFFFFF"/>
      </a:lt1>
      <a:dk2>
        <a:srgbClr val="002F8D"/>
      </a:dk2>
      <a:lt2>
        <a:srgbClr val="E3E6E4"/>
      </a:lt2>
      <a:accent1>
        <a:srgbClr val="122343"/>
      </a:accent1>
      <a:accent2>
        <a:srgbClr val="D46A3A"/>
      </a:accent2>
      <a:accent3>
        <a:srgbClr val="A5A5A5"/>
      </a:accent3>
      <a:accent4>
        <a:srgbClr val="0070B2"/>
      </a:accent4>
      <a:accent5>
        <a:srgbClr val="F29945"/>
      </a:accent5>
      <a:accent6>
        <a:srgbClr val="FDD85D"/>
      </a:accent6>
      <a:hlink>
        <a:srgbClr val="0070B4"/>
      </a:hlink>
      <a:folHlink>
        <a:srgbClr val="F3984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cago School PPT Template" id="{E4FA4D3A-9C1B-435D-A78F-26A46192923F}" vid="{2837509F-F5CC-4195-9B7B-F63E5CB940D8}"/>
    </a:ext>
  </a:extLst>
</a:theme>
</file>

<file path=ppt/theme/theme2.xml><?xml version="1.0" encoding="utf-8"?>
<a:theme xmlns:a="http://schemas.openxmlformats.org/drawingml/2006/main" name="1_Office Theme">
  <a:themeElements>
    <a:clrScheme name="The Chicago School">
      <a:dk1>
        <a:srgbClr val="122343"/>
      </a:dk1>
      <a:lt1>
        <a:srgbClr val="FFFFFF"/>
      </a:lt1>
      <a:dk2>
        <a:srgbClr val="002F8D"/>
      </a:dk2>
      <a:lt2>
        <a:srgbClr val="E3E6E4"/>
      </a:lt2>
      <a:accent1>
        <a:srgbClr val="122343"/>
      </a:accent1>
      <a:accent2>
        <a:srgbClr val="D46A3A"/>
      </a:accent2>
      <a:accent3>
        <a:srgbClr val="A5A5A5"/>
      </a:accent3>
      <a:accent4>
        <a:srgbClr val="0070B2"/>
      </a:accent4>
      <a:accent5>
        <a:srgbClr val="F29945"/>
      </a:accent5>
      <a:accent6>
        <a:srgbClr val="FDD85D"/>
      </a:accent6>
      <a:hlink>
        <a:srgbClr val="0070B4"/>
      </a:hlink>
      <a:folHlink>
        <a:srgbClr val="F3984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13E3F37C9094480CDA89F84E79FF3" ma:contentTypeVersion="4" ma:contentTypeDescription="Create a new document." ma:contentTypeScope="" ma:versionID="0dd979828534cdd9a0eefaf05fce8ad5">
  <xsd:schema xmlns:xsd="http://www.w3.org/2001/XMLSchema" xmlns:xs="http://www.w3.org/2001/XMLSchema" xmlns:p="http://schemas.microsoft.com/office/2006/metadata/properties" xmlns:ns1="http://schemas.microsoft.com/sharepoint/v3" xmlns:ns2="949e4a87-dbb2-4d08-b016-6c1248bb07c0" xmlns:ns3="2b6749fa-0f46-4e9e-a765-f8957e86ed1e" targetNamespace="http://schemas.microsoft.com/office/2006/metadata/properties" ma:root="true" ma:fieldsID="105bde4bcbeb5dc58fbd39ac2d85954a" ns1:_="" ns2:_="" ns3:_="">
    <xsd:import namespace="http://schemas.microsoft.com/sharepoint/v3"/>
    <xsd:import namespace="949e4a87-dbb2-4d08-b016-6c1248bb07c0"/>
    <xsd:import namespace="2b6749fa-0f46-4e9e-a765-f8957e86ed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7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8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e4a87-dbb2-4d08-b016-6c1248bb07c0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749fa-0f46-4e9e-a765-f8957e86ed1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51304C4-003F-4E16-B0AB-F61D2B6357D8}"/>
</file>

<file path=customXml/itemProps2.xml><?xml version="1.0" encoding="utf-8"?>
<ds:datastoreItem xmlns:ds="http://schemas.openxmlformats.org/officeDocument/2006/customXml" ds:itemID="{32DB27AB-8A42-4BCE-83EB-0E51337B4C9D}"/>
</file>

<file path=customXml/itemProps3.xml><?xml version="1.0" encoding="utf-8"?>
<ds:datastoreItem xmlns:ds="http://schemas.openxmlformats.org/officeDocument/2006/customXml" ds:itemID="{987EF8BD-0148-4565-B498-A78BF1174701}"/>
</file>

<file path=customXml/itemProps4.xml><?xml version="1.0" encoding="utf-8"?>
<ds:datastoreItem xmlns:ds="http://schemas.openxmlformats.org/officeDocument/2006/customXml" ds:itemID="{50B2707E-E22E-4FE4-901A-2616DFC97424}"/>
</file>

<file path=docProps/app.xml><?xml version="1.0" encoding="utf-8"?>
<Properties xmlns="http://schemas.openxmlformats.org/officeDocument/2006/extended-properties" xmlns:vt="http://schemas.openxmlformats.org/officeDocument/2006/docPropsVTypes">
  <Template>Chicago School PPT Template</Template>
  <TotalTime>441</TotalTime>
  <Words>1177</Words>
  <Application>Microsoft Office PowerPoint</Application>
  <PresentationFormat>Widescreen</PresentationFormat>
  <Paragraphs>159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Georgia</vt:lpstr>
      <vt:lpstr>Chicago School PPT Template</vt:lpstr>
      <vt:lpstr>1_Office Theme</vt:lpstr>
      <vt:lpstr>Study Title Here</vt:lpstr>
      <vt:lpstr>Overview</vt:lpstr>
      <vt:lpstr>Typical Presentation Sections</vt:lpstr>
      <vt:lpstr>Section Title</vt:lpstr>
      <vt:lpstr>Example Content Slide</vt:lpstr>
      <vt:lpstr>Section Title</vt:lpstr>
      <vt:lpstr>Example Content Slide</vt:lpstr>
      <vt:lpstr>References (Should be the last slide)</vt:lpstr>
      <vt:lpstr>Appendix: Guidelines for Sections</vt:lpstr>
      <vt:lpstr>Appendix: Guidelines for Sections</vt:lpstr>
      <vt:lpstr>Appendix: Guidelines for Sections</vt:lpstr>
      <vt:lpstr>Appendix: Guidelines for Sections</vt:lpstr>
      <vt:lpstr>Appendix: Guidelines for Sections</vt:lpstr>
      <vt:lpstr>Appendix: Guidelines for Sections</vt:lpstr>
      <vt:lpstr>Appendix: Guidelines for Sections</vt:lpstr>
      <vt:lpstr>Appendix: Guidelines for Sections</vt:lpstr>
      <vt:lpstr>Appendix: Guidelines for Sections</vt:lpstr>
      <vt:lpstr>Appendix: Guidelines for Sections</vt:lpstr>
      <vt:lpstr>Appendix: Guidelines for Sections</vt:lpstr>
      <vt:lpstr>Appendix: Guidelines for Sections</vt:lpstr>
      <vt:lpstr>Appendix: Guidelines for Sections</vt:lpstr>
      <vt:lpstr>Appendix: Guidelines for Sections</vt:lpstr>
      <vt:lpstr>Appendix: Guidelines for Sections</vt:lpstr>
      <vt:lpstr>Appendix: Guidelines for Sections</vt:lpstr>
      <vt:lpstr>Appendix: Guidelines for Sections</vt:lpstr>
      <vt:lpstr>Appendix: Guidelines for Sections</vt:lpstr>
      <vt:lpstr>Appendix: Guidelines for Sections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[Study Title Here]</dc:title>
  <dc:creator>Heidi Marshall</dc:creator>
  <cp:lastModifiedBy>Heidi Marshall</cp:lastModifiedBy>
  <cp:revision>1</cp:revision>
  <dcterms:created xsi:type="dcterms:W3CDTF">2024-06-24T19:16:05Z</dcterms:created>
  <dcterms:modified xsi:type="dcterms:W3CDTF">2024-08-01T21:41:00Z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0x010100B6713E3F37C9094480CDA89F84E79FF3</vt:lpwstr>
  </property>
</Properties>
</file>