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46" autoAdjust="0"/>
  </p:normalViewPr>
  <p:slideViewPr>
    <p:cSldViewPr snapToGrid="0" snapToObjects="1">
      <p:cViewPr>
        <p:scale>
          <a:sx n="77" d="100"/>
          <a:sy n="77" d="100"/>
        </p:scale>
        <p:origin x="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SPP_J1014_TCS_PowerPt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6824" y="3892938"/>
            <a:ext cx="7772400" cy="1470025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>
                <a:solidFill>
                  <a:srgbClr val="00529B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Opening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2792" y="5487063"/>
            <a:ext cx="7706431" cy="81148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>
                <a:solidFill>
                  <a:srgbClr val="00529B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Supporting Headline</a:t>
            </a:r>
          </a:p>
        </p:txBody>
      </p:sp>
    </p:spTree>
    <p:extLst>
      <p:ext uri="{BB962C8B-B14F-4D97-AF65-F5344CB8AC3E}">
        <p14:creationId xmlns:p14="http://schemas.microsoft.com/office/powerpoint/2010/main" val="5362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CS_J1014_TCS_PowerP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7172"/>
            <a:ext cx="2133600" cy="365125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_J1014_TCS_PowerP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D7719590-38C9-0B46-BEAC-12EA23903994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2945264"/>
            <a:ext cx="8229600" cy="1968322"/>
          </a:xfrm>
        </p:spPr>
        <p:txBody>
          <a:bodyPr anchor="b">
            <a:normAutofit/>
          </a:bodyPr>
          <a:lstStyle>
            <a:lvl1pPr>
              <a:defRPr sz="3000">
                <a:solidFill>
                  <a:srgbClr val="004896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smtClean="0">
                <a:solidFill>
                  <a:srgbClr val="004896"/>
                </a:solidFill>
              </a:rPr>
              <a:t>Edit Master text styles</a:t>
            </a:r>
          </a:p>
          <a:p>
            <a:pPr lvl="1"/>
            <a:r>
              <a:rPr lang="en-US" smtClean="0">
                <a:solidFill>
                  <a:srgbClr val="004896"/>
                </a:solidFill>
              </a:rPr>
              <a:t>Second level</a:t>
            </a:r>
          </a:p>
          <a:p>
            <a:pPr lvl="2"/>
            <a:r>
              <a:rPr lang="en-US" smtClean="0">
                <a:solidFill>
                  <a:srgbClr val="004896"/>
                </a:solidFill>
              </a:rPr>
              <a:t>Third level</a:t>
            </a:r>
          </a:p>
          <a:p>
            <a:pPr lvl="3"/>
            <a:r>
              <a:rPr lang="en-US" smtClean="0">
                <a:solidFill>
                  <a:srgbClr val="004896"/>
                </a:solidFill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9281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9590-38C9-0B46-BEAC-12EA23903994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80523"/>
            <a:ext cx="9144000" cy="1896985"/>
          </a:xfrm>
        </p:spPr>
        <p:txBody>
          <a:bodyPr/>
          <a:lstStyle/>
          <a:p>
            <a:pPr algn="ctr"/>
            <a:r>
              <a:rPr lang="en-US" sz="3600" dirty="0" smtClean="0"/>
              <a:t>Title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91808"/>
            <a:ext cx="9144000" cy="1093387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/>
              <a:t>Presenter</a:t>
            </a:r>
            <a:endParaRPr lang="en-US" i="1" dirty="0"/>
          </a:p>
          <a:p>
            <a:pPr algn="ctr"/>
            <a:r>
              <a:rPr lang="en-US" i="1" dirty="0"/>
              <a:t>The Chicago School of Professional Psychology</a:t>
            </a:r>
          </a:p>
        </p:txBody>
      </p:sp>
    </p:spTree>
    <p:extLst>
      <p:ext uri="{BB962C8B-B14F-4D97-AF65-F5344CB8AC3E}">
        <p14:creationId xmlns:p14="http://schemas.microsoft.com/office/powerpoint/2010/main" val="322033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30621" y="1033517"/>
            <a:ext cx="7882758" cy="5092646"/>
          </a:xfrm>
        </p:spPr>
        <p:txBody>
          <a:bodyPr>
            <a:normAutofit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Discussion/Summary of Unit 1 -3</a:t>
            </a:r>
          </a:p>
          <a:p>
            <a:r>
              <a:rPr lang="en-US" dirty="0"/>
              <a:t>Group Activity</a:t>
            </a:r>
          </a:p>
          <a:p>
            <a:r>
              <a:rPr lang="en-US" dirty="0"/>
              <a:t>Lunch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Individual Exploration of Systems Theory</a:t>
            </a:r>
          </a:p>
          <a:p>
            <a:r>
              <a:rPr lang="en-US" dirty="0"/>
              <a:t>Summative Assignment</a:t>
            </a:r>
          </a:p>
          <a:p>
            <a:r>
              <a:rPr lang="en-US" dirty="0"/>
              <a:t>Next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9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3040" y="88123"/>
            <a:ext cx="8170241" cy="86691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Systems Theory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30621" y="1033517"/>
            <a:ext cx="7882758" cy="5092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Welcome</a:t>
            </a:r>
          </a:p>
          <a:p>
            <a:pPr marL="0" indent="0">
              <a:buNone/>
            </a:pP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4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958421"/>
      </p:ext>
    </p:extLst>
  </p:cSld>
  <p:clrMapOvr>
    <a:masterClrMapping/>
  </p:clrMapOvr>
</p:sld>
</file>

<file path=ppt/theme/theme1.xml><?xml version="1.0" encoding="utf-8"?>
<a:theme xmlns:a="http://schemas.openxmlformats.org/drawingml/2006/main" name="TCSPP1014_PowerPt_8-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CSPP1014_PowerPt_8-26_R" id="{C79B9458-B60E-4880-ADDA-1E6CC8A68D54}" vid="{4AFAD6CF-0FA4-46F4-9BBA-F66EB9C8B8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49e4a87-dbb2-4d08-b016-6c1248bb07c0">K4V5M752ME57-76648849-10</_dlc_DocId>
    <_dlc_DocIdUrl xmlns="949e4a87-dbb2-4d08-b016-6c1248bb07c0">
      <Url>http://community.thechicagoschool.edu/registrarservices/_layouts/15/DocIdRedir.aspx?ID=K4V5M752ME57-76648849-10</Url>
      <Description>K4V5M752ME57-76648849-10</Description>
    </_dlc_DocIdUrl>
    <_dlc_DocIdPersistId xmlns="949e4a87-dbb2-4d08-b016-6c1248bb07c0">false</_dlc_DocIdPersis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FC7BE35BF15449D367FAB606723DF" ma:contentTypeVersion="3" ma:contentTypeDescription="Create a new document." ma:contentTypeScope="" ma:versionID="867c87edb0264070f576f1ded71e4ece">
  <xsd:schema xmlns:xsd="http://www.w3.org/2001/XMLSchema" xmlns:xs="http://www.w3.org/2001/XMLSchema" xmlns:p="http://schemas.microsoft.com/office/2006/metadata/properties" xmlns:ns1="http://schemas.microsoft.com/sharepoint/v3" xmlns:ns2="949e4a87-dbb2-4d08-b016-6c1248bb07c0" xmlns:ns3="7bd1c5b2-6ce2-4ae7-9265-415c884e8186" targetNamespace="http://schemas.microsoft.com/office/2006/metadata/properties" ma:root="true" ma:fieldsID="9447c2ed01caabaadb1f12e7639d0ef2" ns1:_="" ns2:_="" ns3:_="">
    <xsd:import namespace="http://schemas.microsoft.com/sharepoint/v3"/>
    <xsd:import namespace="949e4a87-dbb2-4d08-b016-6c1248bb07c0"/>
    <xsd:import namespace="7bd1c5b2-6ce2-4ae7-9265-415c884e818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7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8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e4a87-dbb2-4d08-b016-6c1248bb07c0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1c5b2-6ce2-4ae7-9265-415c884e818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79EB85-4C7D-4044-8E78-2D7AEA48E92E}"/>
</file>

<file path=customXml/itemProps2.xml><?xml version="1.0" encoding="utf-8"?>
<ds:datastoreItem xmlns:ds="http://schemas.openxmlformats.org/officeDocument/2006/customXml" ds:itemID="{BF8923DC-9A62-4B23-AC1F-84D04822F76E}"/>
</file>

<file path=customXml/itemProps3.xml><?xml version="1.0" encoding="utf-8"?>
<ds:datastoreItem xmlns:ds="http://schemas.openxmlformats.org/officeDocument/2006/customXml" ds:itemID="{0FE5305D-2DCC-4D6C-B6FC-862F645B6741}"/>
</file>

<file path=customXml/itemProps4.xml><?xml version="1.0" encoding="utf-8"?>
<ds:datastoreItem xmlns:ds="http://schemas.openxmlformats.org/officeDocument/2006/customXml" ds:itemID="{9CDF469E-4AE6-46A5-81E3-14148734BF8A}"/>
</file>

<file path=docProps/app.xml><?xml version="1.0" encoding="utf-8"?>
<Properties xmlns="http://schemas.openxmlformats.org/officeDocument/2006/extended-properties" xmlns:vt="http://schemas.openxmlformats.org/officeDocument/2006/docPropsVTypes">
  <Template>TCSPP1014_PowerPt_8-26_R</Template>
  <TotalTime>0</TotalTime>
  <Words>31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TCSPP1014_PowerPt_8-26</vt:lpstr>
      <vt:lpstr>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Daniel Esquivel</dc:creator>
  <cp:lastModifiedBy>Daniel Esquivel</cp:lastModifiedBy>
  <cp:revision>1</cp:revision>
  <dcterms:created xsi:type="dcterms:W3CDTF">2017-08-02T00:23:00Z</dcterms:created>
  <dcterms:modified xsi:type="dcterms:W3CDTF">2017-08-02T00:23:37Z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0x010100CDEFC7BE35BF15449D367FAB606723DF</vt:lpwstr>
  </property>
  <property fmtid="{D5CDD505-2E9C-101B-9397-08002B2CF9AE}" pid="3" name="_dlc_DocIdItemGuid">
    <vt:lpwstr>2cd08dd7-2d5b-458e-934c-c8aec8b7fa03</vt:lpwstr>
  </property>
  <property fmtid="{D5CDD505-2E9C-101B-9397-08002B2CF9AE}" pid="4" name="SiteCategory">
    <vt:lpwstr/>
  </property>
  <property fmtid="{D5CDD505-2E9C-101B-9397-08002B2CF9AE}" pid="5" name="SendToDropOff">
    <vt:lpwstr>https://tcsedsystem.sharepoint.com/sites/TCSPPIntranetPlanning/deptdocs/marketing/_layouts/15/wrkstat.aspx?List=686574a6-fc03-4085-8958-344b06a5aff6&amp;WorkflowInstanceName=a870743f-7fea-4a97-bec7-01bdcef29d08, Document Uploaded</vt:lpwstr>
  </property>
  <property fmtid="{D5CDD505-2E9C-101B-9397-08002B2CF9AE}" pid="6" name="TaxCatchAll">
    <vt:lpwstr/>
  </property>
</Properties>
</file>