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56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980"/>
    <a:srgbClr val="0070B2"/>
    <a:srgbClr val="D46A3A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3E2658-F49B-4D2E-B553-641C21FA970D}" v="77" dt="2023-10-03T15:22:37.6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72" y="3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5" d="100"/>
          <a:sy n="115" d="100"/>
        </p:scale>
        <p:origin x="5076" y="1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openxmlformats.org/officeDocument/2006/relationships/customXml" Target="../customXml/item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B01257-7E9A-319A-C1EA-89F07805E2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18BBAC-94B0-B3D2-B0A9-FEFBA7BE66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2BFA2-9225-4193-AE34-FAFAD412BCB5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9A9BAD-901E-C133-0B71-F5FEA479BD9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FEEF4A-9F07-22C4-6E16-F44F9129D2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4D0DF-38CE-4523-B48E-625A1B6AE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91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2D19A-C81C-4FA2-9E57-BE4EAFFF681A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3B88F-14D3-4F89-963D-90C6BC93C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9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5BDF1FF-F560-324A-A6DF-4790E687E6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9728"/>
            <a:ext cx="12192000" cy="6957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B1DA77-D85C-B815-134C-BCFAC024BBB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1524000" y="1122363"/>
            <a:ext cx="9144000" cy="1153698"/>
          </a:xfrm>
        </p:spPr>
        <p:txBody>
          <a:bodyPr anchor="ctr">
            <a:no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– Georgia Bold, 32pt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5FB4E2-CE55-6B17-124B-9AAE91416F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 hasCustomPrompt="1"/>
          </p:nvPr>
        </p:nvSpPr>
        <p:spPr>
          <a:xfrm>
            <a:off x="1524000" y="2601118"/>
            <a:ext cx="9144000" cy="1655762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 – Verdana Regular, 24pt</a:t>
            </a:r>
          </a:p>
          <a:p>
            <a:r>
              <a:rPr lang="en-US" dirty="0"/>
              <a:t>Presentation Date – Verdana Regular, 18pt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AD545B-0538-36D9-3487-9F868AAE33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8380" y="5858786"/>
            <a:ext cx="3231046" cy="89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383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5B63F6-CD44-691B-3C3A-46A8BD5411B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574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3F2BAB7-611F-7A6D-F1BB-D69634393F2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76760" cy="1345286"/>
          </a:xfrm>
          <a:prstGeom prst="rect">
            <a:avLst/>
          </a:prstGeom>
          <a:solidFill>
            <a:srgbClr val="243980"/>
          </a:solidFill>
          <a:ln>
            <a:solidFill>
              <a:srgbClr val="2439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B0620B-208D-4EF8-6C8C-06E829D47A3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8380" y="6124664"/>
            <a:ext cx="2266950" cy="6251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DC4243-1E7A-57C6-8E0B-182129C1A0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838200" y="430886"/>
            <a:ext cx="10515600" cy="914400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 – Georgia Bold, 28pt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A109B-8771-F7F7-639C-DD1BACF1DB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 hasCustomPrompt="1"/>
          </p:nvPr>
        </p:nvSpPr>
        <p:spPr>
          <a:xfrm>
            <a:off x="838200" y="1473564"/>
            <a:ext cx="10515600" cy="41148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800"/>
            </a:lvl1pPr>
          </a:lstStyle>
          <a:p>
            <a:pPr lvl="0"/>
            <a:r>
              <a:rPr lang="en-US" dirty="0"/>
              <a:t>Slide Content – Verdana Regular, 18pt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19CC2F-BF96-8FFB-72B5-B94C0DADA17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1781945" y="0"/>
            <a:ext cx="410055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Aft>
                <a:spcPts val="600"/>
              </a:spcAft>
            </a:pPr>
            <a:fld id="{A9B77C9B-967A-42B0-9D3C-5E27B841D4A3}" type="slidenum">
              <a:rPr lang="en-US" sz="1000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40FB7F3-7FB3-7FD6-0531-DA9C445FED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3549" y="0"/>
            <a:ext cx="3103562" cy="36576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Kicker – Verdana Regular, 14pt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74F9DB8-3E36-BA88-445D-40382AB71E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365971" y="6254373"/>
            <a:ext cx="1826029" cy="365760"/>
          </a:xfrm>
        </p:spPr>
        <p:txBody>
          <a:bodyPr anchor="ctr">
            <a:normAutofit/>
          </a:bodyPr>
          <a:lstStyle>
            <a:lvl1pPr marL="0" indent="0" algn="r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Sources – Verdana Regular, 8pt</a:t>
            </a:r>
          </a:p>
        </p:txBody>
      </p:sp>
    </p:spTree>
    <p:extLst>
      <p:ext uri="{BB962C8B-B14F-4D97-AF65-F5344CB8AC3E}">
        <p14:creationId xmlns:p14="http://schemas.microsoft.com/office/powerpoint/2010/main" val="2377297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5188D3-0022-271F-91AD-80BFAAEEA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87E39-41C9-C8AD-0080-79417D995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D01B6-8A7E-32E7-83C8-C01AFA756F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51351-6F2D-481F-B43E-880AE0CB9CDD}" type="datetime1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B2E47-4C4A-5C78-1FAF-50F4151731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12CBC-2E70-DE25-048D-F4A9EC3B77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B65B1-EBA3-4756-A81D-742AAE183AD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1F9987-BA36-F856-73E0-F182E8AF3CD6}"/>
              </a:ext>
            </a:extLst>
          </p:cNvPr>
          <p:cNvSpPr txBox="1"/>
          <p:nvPr userDrawn="1"/>
        </p:nvSpPr>
        <p:spPr>
          <a:xfrm>
            <a:off x="5993476" y="3133898"/>
            <a:ext cx="2617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/>
              <a:t>Default Text Box</a:t>
            </a:r>
          </a:p>
        </p:txBody>
      </p:sp>
    </p:spTree>
    <p:extLst>
      <p:ext uri="{BB962C8B-B14F-4D97-AF65-F5344CB8AC3E}">
        <p14:creationId xmlns:p14="http://schemas.microsoft.com/office/powerpoint/2010/main" val="990384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EF907-61D8-79AD-93AB-D71A415B30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9E0136-A9F1-A83F-2720-D1F527C02E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624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3D889-5788-C83A-A80D-CD096DD3E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2A172-2389-50DF-CA23-A51FCD1E8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346F6-8A50-9D4B-5003-3EDB9BA916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2EE2A8-2A16-8122-41CF-7CD0374B3C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15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 Chicago School - PowerPoint 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spcAft>
            <a:spcPts val="600"/>
          </a:spcAft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E206D05984BB42B7A305DCF6464C23" ma:contentTypeVersion="4" ma:contentTypeDescription="Create a new document." ma:contentTypeScope="" ma:versionID="82a1423e696ff24763180b0a7d04a1ab">
  <xsd:schema xmlns:xsd="http://www.w3.org/2001/XMLSchema" xmlns:xs="http://www.w3.org/2001/XMLSchema" xmlns:p="http://schemas.microsoft.com/office/2006/metadata/properties" xmlns:ns1="http://schemas.microsoft.com/sharepoint/v3" xmlns:ns2="949e4a87-dbb2-4d08-b016-6c1248bb07c0" targetNamespace="http://schemas.microsoft.com/office/2006/metadata/properties" ma:root="true" ma:fieldsID="f35fd9010202541253b7df15b6106bcc" ns1:_="" ns2:_="">
    <xsd:import namespace="http://schemas.microsoft.com/sharepoint/v3"/>
    <xsd:import namespace="949e4a87-dbb2-4d08-b016-6c1248bb07c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9e4a87-dbb2-4d08-b016-6c1248bb07c0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D1C8A7B4-45E6-47D3-B217-7FE1AC5CE65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46dcdec1-874b-49d2-9ade-9d2703a02d8e"/>
    <ds:schemaRef ds:uri="281803e9-c649-46a1-a1e1-2db7251e7124"/>
  </ds:schemaRefs>
</ds:datastoreItem>
</file>

<file path=customXml/itemProps2.xml><?xml version="1.0" encoding="utf-8"?>
<ds:datastoreItem xmlns:ds="http://schemas.openxmlformats.org/officeDocument/2006/customXml" ds:itemID="{27574754-38FF-4186-98B8-28F1FD416C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30EDA7-1225-4517-ADAF-05C1168DAFE6}"/>
</file>

<file path=customXml/itemProps4.xml><?xml version="1.0" encoding="utf-8"?>
<ds:datastoreItem xmlns:ds="http://schemas.openxmlformats.org/officeDocument/2006/customXml" ds:itemID="{41C80D1E-55E1-405A-949F-2EFA36B8FBAC}"/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Georgia</vt:lpstr>
      <vt:lpstr>Verdana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Caleb Hausman</dc:creator>
  <cp:lastModifiedBy>Alyssa Hill</cp:lastModifiedBy>
  <cp:revision>2</cp:revision>
  <dcterms:created xsi:type="dcterms:W3CDTF">2023-10-02T20:41:37Z</dcterms:created>
  <dcterms:modified xsi:type="dcterms:W3CDTF">2024-04-05T21:20:18Z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0x01010063E206D05984BB42B7A305DCF6464C23</vt:lpwstr>
  </property>
</Properties>
</file>