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sldIdLst>
    <p:sldId id="258" r:id="rId6"/>
  </p:sldIdLst>
  <p:sldSz cx="42062400" cy="42062400"/>
  <p:notesSz cx="6858000" cy="9144000"/>
  <p:defaultTextStyle>
    <a:defPPr>
      <a:defRPr lang="en-US"/>
    </a:defPPr>
    <a:lvl1pPr marL="0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1pPr>
    <a:lvl2pPr marL="2402935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2pPr>
    <a:lvl3pPr marL="4805874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3pPr>
    <a:lvl4pPr marL="7208809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4pPr>
    <a:lvl5pPr marL="9611748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5pPr>
    <a:lvl6pPr marL="12014683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6pPr>
    <a:lvl7pPr marL="14417624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7pPr>
    <a:lvl8pPr marL="16820559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8pPr>
    <a:lvl9pPr marL="19223498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A1F8ED-52A3-7448-BCE6-3065D6F1F029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248" userDrawn="1">
          <p15:clr>
            <a:srgbClr val="A4A3A4"/>
          </p15:clr>
        </p15:guide>
        <p15:guide id="2" pos="13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31" autoAdjust="0"/>
  </p:normalViewPr>
  <p:slideViewPr>
    <p:cSldViewPr snapToGrid="0" snapToObjects="1">
      <p:cViewPr varScale="1">
        <p:scale>
          <a:sx n="19" d="100"/>
          <a:sy n="19" d="100"/>
        </p:scale>
        <p:origin x="2078" y="226"/>
      </p:cViewPr>
      <p:guideLst>
        <p:guide orient="horz" pos="13248"/>
        <p:guide pos="13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6FB0-101D-4DA3-B8EF-AB720FF4009B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7C463-642A-42DA-9908-054CF0D5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7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7C463-642A-42DA-9908-054CF0D50C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05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CSPP_J1014_TCS_PowerPt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062400" cy="4206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19390" y="23876701"/>
            <a:ext cx="35753040" cy="901615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20700">
                <a:solidFill>
                  <a:srgbClr val="00529B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Opening 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22855" y="33653986"/>
            <a:ext cx="35449583" cy="4977077"/>
          </a:xfrm>
        </p:spPr>
        <p:txBody>
          <a:bodyPr>
            <a:normAutofit/>
          </a:bodyPr>
          <a:lstStyle>
            <a:lvl1pPr marL="0" marR="0" indent="0" algn="l" defTabSz="1577149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350">
                <a:solidFill>
                  <a:srgbClr val="00529B"/>
                </a:solidFill>
                <a:latin typeface="Arial Narrow"/>
                <a:cs typeface="Arial Narrow"/>
              </a:defRPr>
            </a:lvl1pPr>
            <a:lvl2pPr marL="1577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54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3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308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85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62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04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617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Supporting Headline</a:t>
            </a:r>
          </a:p>
        </p:txBody>
      </p:sp>
    </p:spTree>
    <p:extLst>
      <p:ext uri="{BB962C8B-B14F-4D97-AF65-F5344CB8AC3E}">
        <p14:creationId xmlns:p14="http://schemas.microsoft.com/office/powerpoint/2010/main" val="53627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CSPP_J1014_TCS_PowerPt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062400" cy="42062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00858" y="7359577"/>
            <a:ext cx="36260687" cy="30214223"/>
          </a:xfrm>
        </p:spPr>
        <p:txBody>
          <a:bodyPr wrap="square">
            <a:normAutofit/>
          </a:bodyPr>
          <a:lstStyle>
            <a:lvl1pPr marL="0" indent="0" algn="l">
              <a:buFont typeface="+mj-lt"/>
              <a:buNone/>
              <a:defRPr sz="10350">
                <a:solidFill>
                  <a:srgbClr val="4C8BBC"/>
                </a:solidFill>
                <a:latin typeface="Arial Narrow"/>
                <a:cs typeface="Arial Narrow"/>
              </a:defRPr>
            </a:lvl1pPr>
            <a:lvl2pPr marL="0" indent="0" algn="l">
              <a:buFontTx/>
              <a:buNone/>
              <a:defRPr sz="5520">
                <a:solidFill>
                  <a:srgbClr val="00529B"/>
                </a:solidFill>
                <a:latin typeface="Arial Narrow"/>
                <a:cs typeface="Arial Narrow"/>
              </a:defRPr>
            </a:lvl2pPr>
          </a:lstStyle>
          <a:p>
            <a:r>
              <a:rPr lang="en-US" dirty="0"/>
              <a:t>Initial topic</a:t>
            </a:r>
          </a:p>
          <a:p>
            <a:pPr lvl="1"/>
            <a:r>
              <a:rPr lang="en-US" dirty="0"/>
              <a:t>At our innovative The Chicago School centers, housed right inside each of our campuses, students train and work.</a:t>
            </a:r>
          </a:p>
          <a:p>
            <a:r>
              <a:rPr lang="en-US" dirty="0"/>
              <a:t>Secondary Topic</a:t>
            </a:r>
          </a:p>
          <a:p>
            <a:pPr lvl="1"/>
            <a:r>
              <a:rPr lang="en-US" dirty="0"/>
              <a:t>At our innovative The Chicago School centers, housed right inside each of our campuses, students train and work.</a:t>
            </a:r>
          </a:p>
          <a:p>
            <a:r>
              <a:rPr lang="en-US" dirty="0"/>
              <a:t>Final topic</a:t>
            </a:r>
          </a:p>
          <a:p>
            <a:pPr lvl="1"/>
            <a:r>
              <a:rPr lang="en-US" dirty="0"/>
              <a:t>At our innovative The Chicago School centers, housed right inside each of our campuses, students train and work.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144720" y="39910676"/>
            <a:ext cx="9814560" cy="2239433"/>
          </a:xfrm>
        </p:spPr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fld id="{1362EB21-7954-9E44-89B1-A0F6D73538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497957" y="3169455"/>
            <a:ext cx="37461324" cy="3169449"/>
          </a:xfrm>
        </p:spPr>
        <p:txBody>
          <a:bodyPr/>
          <a:lstStyle>
            <a:lvl1pPr algn="l">
              <a:defRPr baseline="0">
                <a:solidFill>
                  <a:schemeClr val="tx2"/>
                </a:solidFill>
                <a:latin typeface="Arial Narrow"/>
                <a:cs typeface="Arial Narrow"/>
              </a:defRPr>
            </a:lvl1pPr>
          </a:lstStyle>
          <a:p>
            <a:pPr lvl="0"/>
            <a:r>
              <a:rPr lang="en-US" dirty="0">
                <a:solidFill>
                  <a:srgbClr val="004896"/>
                </a:solidFill>
              </a:rPr>
              <a:t>Insert Header</a:t>
            </a:r>
          </a:p>
        </p:txBody>
      </p:sp>
    </p:spTree>
    <p:extLst>
      <p:ext uri="{BB962C8B-B14F-4D97-AF65-F5344CB8AC3E}">
        <p14:creationId xmlns:p14="http://schemas.microsoft.com/office/powerpoint/2010/main" val="326580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CS_J1014_TCS_PowerPt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062400" cy="420624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fld id="{D7719590-38C9-0B46-BEAC-12EA23903994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fld id="{1362EB21-7954-9E44-89B1-A0F6D73538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half" idx="2"/>
          </p:nvPr>
        </p:nvSpPr>
        <p:spPr>
          <a:xfrm>
            <a:off x="25088997" y="13713005"/>
            <a:ext cx="15396076" cy="24072891"/>
          </a:xfrm>
        </p:spPr>
        <p:txBody>
          <a:bodyPr anchor="b">
            <a:normAutofit/>
          </a:bodyPr>
          <a:lstStyle>
            <a:lvl1pPr>
              <a:defRPr sz="10350">
                <a:solidFill>
                  <a:srgbClr val="004896"/>
                </a:solidFill>
                <a:latin typeface="Arial Narrow"/>
                <a:cs typeface="Arial Narrow"/>
              </a:defRPr>
            </a:lvl1pPr>
          </a:lstStyle>
          <a:p>
            <a:pPr lvl="0"/>
            <a:r>
              <a:rPr lang="en-US" dirty="0">
                <a:solidFill>
                  <a:srgbClr val="004896"/>
                </a:solidFill>
              </a:rPr>
              <a:t>Click to edit Master text styles</a:t>
            </a:r>
          </a:p>
          <a:p>
            <a:pPr lvl="1"/>
            <a:r>
              <a:rPr lang="en-US" dirty="0">
                <a:solidFill>
                  <a:srgbClr val="004896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rgbClr val="004896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rgbClr val="004896"/>
                </a:solidFill>
              </a:rPr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103120" y="1684446"/>
            <a:ext cx="37856160" cy="701040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Arial Narrow"/>
                <a:cs typeface="Arial Narrow"/>
              </a:defRPr>
            </a:lvl1pPr>
          </a:lstStyle>
          <a:p>
            <a:pPr lvl="0"/>
            <a:r>
              <a:rPr lang="en-US" dirty="0">
                <a:solidFill>
                  <a:srgbClr val="004896"/>
                </a:solidFill>
              </a:rPr>
              <a:t>Insert Header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2621611" y="13709229"/>
            <a:ext cx="19578001" cy="1894755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9281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9590-38C9-0B46-BEAC-12EA239039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EB21-7954-9E44-89B1-A0F6D735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4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120" y="1684446"/>
            <a:ext cx="37856160" cy="701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120" y="9814575"/>
            <a:ext cx="37856160" cy="27759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120" y="38985635"/>
            <a:ext cx="981456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19590-38C9-0B46-BEAC-12EA239039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71320" y="38985635"/>
            <a:ext cx="1331976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44720" y="38985635"/>
            <a:ext cx="981456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EB21-7954-9E44-89B1-A0F6D735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2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1577149" rtl="0" eaLnBrk="1" latinLnBrk="0" hangingPunct="1">
        <a:spcBef>
          <a:spcPct val="0"/>
        </a:spcBef>
        <a:buNone/>
        <a:defRPr sz="151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2860" indent="-1182860" algn="l" defTabSz="1577149" rtl="0" eaLnBrk="1" latinLnBrk="0" hangingPunct="1">
        <a:spcBef>
          <a:spcPct val="20000"/>
        </a:spcBef>
        <a:buFont typeface="Arial"/>
        <a:buChar char="•"/>
        <a:defRPr sz="11040" kern="1200">
          <a:solidFill>
            <a:schemeClr val="tx1"/>
          </a:solidFill>
          <a:latin typeface="+mn-lt"/>
          <a:ea typeface="+mn-ea"/>
          <a:cs typeface="+mn-cs"/>
        </a:defRPr>
      </a:lvl1pPr>
      <a:lvl2pPr marL="2562867" indent="-985722" algn="l" defTabSz="1577149" rtl="0" eaLnBrk="1" latinLnBrk="0" hangingPunct="1">
        <a:spcBef>
          <a:spcPct val="20000"/>
        </a:spcBef>
        <a:buFont typeface="Arial"/>
        <a:buChar char="–"/>
        <a:defRPr sz="9660" kern="1200">
          <a:solidFill>
            <a:schemeClr val="tx1"/>
          </a:solidFill>
          <a:latin typeface="+mn-lt"/>
          <a:ea typeface="+mn-ea"/>
          <a:cs typeface="+mn-cs"/>
        </a:defRPr>
      </a:lvl2pPr>
      <a:lvl3pPr marL="3942869" indent="-788575" algn="l" defTabSz="1577149" rtl="0" eaLnBrk="1" latinLnBrk="0" hangingPunct="1">
        <a:spcBef>
          <a:spcPct val="20000"/>
        </a:spcBef>
        <a:buFont typeface="Arial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3pPr>
      <a:lvl4pPr marL="5520018" indent="-788575" algn="l" defTabSz="1577149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97167" indent="-788575" algn="l" defTabSz="1577149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74313" indent="-788575" algn="l" defTabSz="157714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251462" indent="-788575" algn="l" defTabSz="157714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828611" indent="-788575" algn="l" defTabSz="157714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405760" indent="-788575" algn="l" defTabSz="157714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1pPr>
      <a:lvl2pPr marL="1577149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2pPr>
      <a:lvl3pPr marL="3154295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3pPr>
      <a:lvl4pPr marL="4731444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4pPr>
      <a:lvl5pPr marL="6308593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5pPr>
      <a:lvl6pPr marL="7885742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6pPr>
      <a:lvl7pPr marL="9462887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7pPr>
      <a:lvl8pPr marL="11040036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8pPr>
      <a:lvl9pPr marL="12617185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6924000" y="0"/>
            <a:ext cx="15138400" cy="4206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56830" y="2544417"/>
            <a:ext cx="36089837" cy="34895183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45000">
                <a:schemeClr val="accent1">
                  <a:lumMod val="0"/>
                  <a:lumOff val="100000"/>
                </a:schemeClr>
              </a:gs>
              <a:gs pos="100000">
                <a:srgbClr val="00539B"/>
              </a:gs>
            </a:gsLst>
            <a:path path="circle">
              <a:fillToRect l="50000" t="-80000" r="50000" b="180000"/>
            </a:path>
          </a:gradFill>
          <a:ln w="114300" cap="rnd"/>
          <a:effectLst>
            <a:outerShdw blurRad="40000" dist="23000" dir="5400000" rotWithShape="0">
              <a:srgbClr val="000000">
                <a:alpha val="1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472" tIns="46736" rIns="93472" bIns="467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668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687234" y="9970977"/>
            <a:ext cx="8123491" cy="24614857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862" dirty="0">
              <a:latin typeface="DINOT-Medium" panose="020B0604020101020102" pitchFamily="34" charset="0"/>
              <a:cs typeface="DINOT-Medium" panose="020B0604020101020102" pitchFamily="34" charset="0"/>
            </a:endParaRPr>
          </a:p>
          <a:p>
            <a:pPr marL="457200" indent="-457200">
              <a:spcBef>
                <a:spcPct val="10000"/>
              </a:spcBef>
            </a:pPr>
            <a:r>
              <a:rPr lang="en-US" altLang="en-US" sz="3200" dirty="0">
                <a:latin typeface="DINOT-Medium" panose="020B0604020101020102" pitchFamily="34" charset="0"/>
                <a:cs typeface="DINOT-Medium" panose="020B0604020101020102" pitchFamily="34" charset="0"/>
              </a:rPr>
              <a:t>Summary of literature review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>
                <a:latin typeface="DINOT-Medium" panose="020B0604020101020102" pitchFamily="34" charset="0"/>
                <a:cs typeface="DINOT-Medium" panose="020B0604020101020102" pitchFamily="34" charset="0"/>
              </a:rPr>
              <a:t>Background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2503926" y="22746080"/>
            <a:ext cx="17081994" cy="11814236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tabLst>
                <a:tab pos="508000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8000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8000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4498" b="1" dirty="0">
              <a:solidFill>
                <a:srgbClr val="000000"/>
              </a:solidFill>
              <a:latin typeface="DINOT-Medium" panose="020B0604020101020102" pitchFamily="34" charset="0"/>
              <a:cs typeface="DINOT-Medium" panose="020B0604020101020102" pitchFamily="34" charset="0"/>
            </a:endParaRPr>
          </a:p>
          <a:p>
            <a:pPr marL="457200" indent="-457200">
              <a:spcBef>
                <a:spcPct val="10000"/>
              </a:spcBef>
            </a:pPr>
            <a:r>
              <a:rPr lang="en-US" altLang="en-US" sz="2800" dirty="0">
                <a:latin typeface="DINOT-Medium" panose="020B0604020101020102" pitchFamily="34" charset="0"/>
                <a:cs typeface="DINOT-Medium" panose="020B0604020101020102" pitchFamily="34" charset="0"/>
              </a:rPr>
              <a:t>Proposed methodology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en-US" sz="2800" dirty="0">
                <a:latin typeface="DINOT-Medium" panose="020B0604020101020102" pitchFamily="34" charset="0"/>
                <a:cs typeface="DINOT-Medium" panose="020B0604020101020102" pitchFamily="34" charset="0"/>
              </a:rPr>
              <a:t>Research methodologies outlined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862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503926" y="10020841"/>
            <a:ext cx="17081994" cy="12137572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457200" indent="-457200">
              <a:spcBef>
                <a:spcPct val="10000"/>
              </a:spcBef>
            </a:pPr>
            <a:endParaRPr lang="en-US" altLang="ja-JP" sz="4907" b="1" dirty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>
                <a:latin typeface="DINOT-Medium" panose="020B0604020101020102" pitchFamily="34" charset="0"/>
                <a:cs typeface="DINOT-Medium" panose="020B0604020101020102" pitchFamily="34" charset="0"/>
              </a:rPr>
              <a:t>Purpose of proposed study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>
                <a:latin typeface="DINOT-Medium" panose="020B0604020101020102" pitchFamily="34" charset="0"/>
                <a:cs typeface="DINOT-Medium" panose="020B0604020101020102" pitchFamily="34" charset="0"/>
              </a:rPr>
              <a:t>Rationale/justification for the proposed study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>
                <a:latin typeface="DINOT-Medium" panose="020B0604020101020102" pitchFamily="34" charset="0"/>
                <a:cs typeface="DINOT-Medium" panose="020B0604020101020102" pitchFamily="34" charset="0"/>
              </a:rPr>
              <a:t>Problem statement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>
                <a:latin typeface="DINOT-Medium" panose="020B0604020101020102" pitchFamily="34" charset="0"/>
                <a:cs typeface="DINOT-Medium" panose="020B0604020101020102" pitchFamily="34" charset="0"/>
              </a:rPr>
              <a:t>Research question(s) and/or hypothesis relevant to problem</a:t>
            </a:r>
          </a:p>
          <a:p>
            <a:pPr marL="457200" indent="-457200">
              <a:spcBef>
                <a:spcPct val="10000"/>
              </a:spcBef>
            </a:pPr>
            <a:endParaRPr lang="en-US" altLang="ja-JP" sz="3200" dirty="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0027615" y="10110836"/>
            <a:ext cx="8123491" cy="24474998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tabLst>
                <a:tab pos="635000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35000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35000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685800" indent="-685800">
              <a:spcBef>
                <a:spcPct val="50000"/>
              </a:spcBef>
            </a:pPr>
            <a:endParaRPr lang="en-US" altLang="en-US" sz="4498" b="1" dirty="0">
              <a:solidFill>
                <a:srgbClr val="000000"/>
              </a:solidFill>
              <a:latin typeface="Arial" charset="0"/>
            </a:endParaRPr>
          </a:p>
          <a:p>
            <a:pPr marL="685800" indent="-685800">
              <a:spcBef>
                <a:spcPct val="50000"/>
              </a:spcBef>
            </a:pPr>
            <a:r>
              <a:rPr lang="en-US" altLang="en-US" sz="3200" dirty="0">
                <a:solidFill>
                  <a:srgbClr val="000000"/>
                </a:solidFill>
                <a:latin typeface="DINOT-Medium" panose="020B0604020101020102" pitchFamily="34" charset="0"/>
                <a:ea typeface="Times New Roman" charset="0"/>
                <a:cs typeface="DINOT-Medium" panose="020B0604020101020102" pitchFamily="34" charset="0"/>
              </a:rPr>
              <a:t>Discussion of implications </a:t>
            </a:r>
            <a:r>
              <a:rPr lang="en-US" altLang="en-US" sz="3200">
                <a:solidFill>
                  <a:srgbClr val="000000"/>
                </a:solidFill>
                <a:latin typeface="DINOT-Medium" panose="020B0604020101020102" pitchFamily="34" charset="0"/>
                <a:ea typeface="Times New Roman" charset="0"/>
                <a:cs typeface="DINOT-Medium" panose="020B0604020101020102" pitchFamily="34" charset="0"/>
              </a:rPr>
              <a:t>and conclusions</a:t>
            </a:r>
            <a:endParaRPr lang="en-US" altLang="en-US" sz="3200" dirty="0">
              <a:solidFill>
                <a:srgbClr val="000000"/>
              </a:solidFill>
              <a:latin typeface="DINOT-Medium" panose="020B0604020101020102" pitchFamily="34" charset="0"/>
              <a:ea typeface="Times New Roman" charset="0"/>
              <a:cs typeface="DINOT-Medium" panose="020B0604020101020102" pitchFamily="34" charset="0"/>
            </a:endParaRPr>
          </a:p>
          <a:p>
            <a:pPr marL="685800" indent="-685800">
              <a:spcBef>
                <a:spcPct val="50000"/>
              </a:spcBef>
            </a:pPr>
            <a:endParaRPr lang="en-US" altLang="en-US" sz="32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2856830" y="6679495"/>
            <a:ext cx="36135755" cy="151009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80416" tIns="280416" rIns="280416" bIns="280416" anchor="ctr">
            <a:spAutoFit/>
          </a:bodyPr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spcAft>
                <a:spcPts val="613"/>
              </a:spcAft>
              <a:buNone/>
            </a:pPr>
            <a:r>
              <a:rPr lang="en-US" altLang="en-US" sz="6133" b="1" dirty="0">
                <a:latin typeface="DINOT" panose="020B0504020101020102" pitchFamily="34" charset="0"/>
                <a:cs typeface="DINOT" panose="020B0504020101020102" pitchFamily="34" charset="0"/>
              </a:rPr>
              <a:t>(Presenter)</a:t>
            </a:r>
            <a:endParaRPr lang="en-US" altLang="en-US" sz="6133" dirty="0">
              <a:latin typeface="Arial" charset="0"/>
            </a:endParaRPr>
          </a:p>
        </p:txBody>
      </p:sp>
      <p:sp>
        <p:nvSpPr>
          <p:cNvPr id="21" name="Rectangle 180"/>
          <p:cNvSpPr>
            <a:spLocks noChangeArrowheads="1"/>
          </p:cNvSpPr>
          <p:nvPr/>
        </p:nvSpPr>
        <p:spPr bwMode="auto">
          <a:xfrm>
            <a:off x="2856830" y="3674330"/>
            <a:ext cx="36089837" cy="245189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en-US" sz="15333" b="1" dirty="0">
                <a:ln>
                  <a:solidFill>
                    <a:schemeClr val="bg1"/>
                  </a:solidFill>
                </a:ln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Study Title</a:t>
            </a:r>
          </a:p>
        </p:txBody>
      </p:sp>
      <p:sp>
        <p:nvSpPr>
          <p:cNvPr id="23" name="AutoShape 770"/>
          <p:cNvSpPr>
            <a:spLocks noChangeArrowheads="1"/>
          </p:cNvSpPr>
          <p:nvPr/>
        </p:nvSpPr>
        <p:spPr bwMode="auto">
          <a:xfrm>
            <a:off x="3710215" y="9674415"/>
            <a:ext cx="8100510" cy="1071033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90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Literature Review</a:t>
            </a:r>
          </a:p>
        </p:txBody>
      </p:sp>
      <p:sp>
        <p:nvSpPr>
          <p:cNvPr id="30" name="AutoShape 770"/>
          <p:cNvSpPr>
            <a:spLocks noChangeArrowheads="1"/>
          </p:cNvSpPr>
          <p:nvPr/>
        </p:nvSpPr>
        <p:spPr bwMode="auto">
          <a:xfrm>
            <a:off x="30004633" y="9674415"/>
            <a:ext cx="8146473" cy="1071033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90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Conclusion</a:t>
            </a:r>
          </a:p>
        </p:txBody>
      </p:sp>
      <p:sp>
        <p:nvSpPr>
          <p:cNvPr id="31" name="AutoShape 770"/>
          <p:cNvSpPr>
            <a:spLocks noChangeArrowheads="1"/>
          </p:cNvSpPr>
          <p:nvPr/>
        </p:nvSpPr>
        <p:spPr bwMode="auto">
          <a:xfrm>
            <a:off x="12503926" y="9674415"/>
            <a:ext cx="17081994" cy="1071033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90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Abstract</a:t>
            </a:r>
          </a:p>
        </p:txBody>
      </p:sp>
      <p:sp>
        <p:nvSpPr>
          <p:cNvPr id="32" name="AutoShape 770"/>
          <p:cNvSpPr>
            <a:spLocks noChangeArrowheads="1"/>
          </p:cNvSpPr>
          <p:nvPr/>
        </p:nvSpPr>
        <p:spPr bwMode="auto">
          <a:xfrm>
            <a:off x="12503926" y="22703883"/>
            <a:ext cx="17081994" cy="1024724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90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Methodology</a:t>
            </a:r>
          </a:p>
        </p:txBody>
      </p:sp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E5132734-0193-E7BC-61B9-1A609DA25C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3410" y="37615724"/>
            <a:ext cx="1658302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94128"/>
      </p:ext>
    </p:extLst>
  </p:cSld>
  <p:clrMapOvr>
    <a:masterClrMapping/>
  </p:clrMapOvr>
</p:sld>
</file>

<file path=ppt/theme/theme1.xml><?xml version="1.0" encoding="utf-8"?>
<a:theme xmlns:a="http://schemas.openxmlformats.org/drawingml/2006/main" name="TCSPP1014_PowerPt_8-2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49e4a87-dbb2-4d08-b016-6c1248bb07c0">VD5EMP76PSNJ-125-143</_dlc_DocId>
    <_dlc_DocIdUrl xmlns="949e4a87-dbb2-4d08-b016-6c1248bb07c0">
      <Url>http://community.thechicagoschool.edu/registrarservices/_layouts/15/DocIdRedir.aspx?ID=VD5EMP76PSNJ-125-143</Url>
      <Description>VD5EMP76PSNJ-125-143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E206D05984BB42B7A305DCF6464C23" ma:contentTypeVersion="4" ma:contentTypeDescription="Create a new document." ma:contentTypeScope="" ma:versionID="82a1423e696ff24763180b0a7d04a1ab">
  <xsd:schema xmlns:xsd="http://www.w3.org/2001/XMLSchema" xmlns:xs="http://www.w3.org/2001/XMLSchema" xmlns:p="http://schemas.microsoft.com/office/2006/metadata/properties" xmlns:ns1="http://schemas.microsoft.com/sharepoint/v3" xmlns:ns2="949e4a87-dbb2-4d08-b016-6c1248bb07c0" targetNamespace="http://schemas.microsoft.com/office/2006/metadata/properties" ma:root="true" ma:fieldsID="f35fd9010202541253b7df15b6106bcc" ns1:_="" ns2:_="">
    <xsd:import namespace="http://schemas.microsoft.com/sharepoint/v3"/>
    <xsd:import namespace="949e4a87-dbb2-4d08-b016-6c1248bb07c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e4a87-dbb2-4d08-b016-6c1248bb07c0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B8B893-77C2-4662-951C-B15C0B15378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49e4a87-dbb2-4d08-b016-6c1248bb07c0"/>
  </ds:schemaRefs>
</ds:datastoreItem>
</file>

<file path=customXml/itemProps2.xml><?xml version="1.0" encoding="utf-8"?>
<ds:datastoreItem xmlns:ds="http://schemas.openxmlformats.org/officeDocument/2006/customXml" ds:itemID="{6572819C-D164-4105-848B-2DDF62DABB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CAC7A7-45B9-4843-A638-46363B06E82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687D70B-1823-4E4E-ABD7-9BDBA5F6D27F}"/>
</file>

<file path=docProps/app.xml><?xml version="1.0" encoding="utf-8"?>
<Properties xmlns="http://schemas.openxmlformats.org/officeDocument/2006/extended-properties" xmlns:vt="http://schemas.openxmlformats.org/officeDocument/2006/docPropsVTypes">
  <Template>TCSPP1014_PowerPt_8-26.potx</Template>
  <TotalTime>1156</TotalTime>
  <Words>51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DINOT</vt:lpstr>
      <vt:lpstr>DINOT-Black</vt:lpstr>
      <vt:lpstr>DINOT-Medium</vt:lpstr>
      <vt:lpstr>Times New Roman</vt:lpstr>
      <vt:lpstr>TCSPP1014_PowerPt_8-26</vt:lpstr>
      <vt:lpstr>PowerPoint Presentation</vt:lpstr>
    </vt:vector>
  </TitlesOfParts>
  <Company>The Jay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Jasen</dc:creator>
  <cp:lastModifiedBy>Alyssa Hill</cp:lastModifiedBy>
  <cp:revision>53</cp:revision>
  <dcterms:created xsi:type="dcterms:W3CDTF">2014-08-21T15:21:40Z</dcterms:created>
  <dcterms:modified xsi:type="dcterms:W3CDTF">2024-04-05T19:56:39Z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0x01010063E206D05984BB42B7A305DCF6464C23</vt:lpwstr>
  </property>
  <property fmtid="{D5CDD505-2E9C-101B-9397-08002B2CF9AE}" pid="3" name="_dlc_DocIdItemGuid">
    <vt:lpwstr>f53e2945-7d8a-44e1-8b17-7986c7a989ca</vt:lpwstr>
  </property>
</Properties>
</file>